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518" r:id="rId2"/>
    <p:sldMasterId id="2147485021" r:id="rId3"/>
    <p:sldMasterId id="2147485033" r:id="rId4"/>
    <p:sldMasterId id="2147485161" r:id="rId5"/>
  </p:sldMasterIdLst>
  <p:notesMasterIdLst>
    <p:notesMasterId r:id="rId90"/>
  </p:notesMasterIdLst>
  <p:handoutMasterIdLst>
    <p:handoutMasterId r:id="rId91"/>
  </p:handoutMasterIdLst>
  <p:sldIdLst>
    <p:sldId id="761" r:id="rId6"/>
    <p:sldId id="762" r:id="rId7"/>
    <p:sldId id="763" r:id="rId8"/>
    <p:sldId id="662" r:id="rId9"/>
    <p:sldId id="764" r:id="rId10"/>
    <p:sldId id="765" r:id="rId11"/>
    <p:sldId id="766" r:id="rId12"/>
    <p:sldId id="261" r:id="rId13"/>
    <p:sldId id="767" r:id="rId14"/>
    <p:sldId id="768" r:id="rId15"/>
    <p:sldId id="769" r:id="rId16"/>
    <p:sldId id="770" r:id="rId17"/>
    <p:sldId id="663" r:id="rId18"/>
    <p:sldId id="664" r:id="rId19"/>
    <p:sldId id="771" r:id="rId20"/>
    <p:sldId id="772" r:id="rId21"/>
    <p:sldId id="258" r:id="rId22"/>
    <p:sldId id="378" r:id="rId23"/>
    <p:sldId id="380" r:id="rId24"/>
    <p:sldId id="390" r:id="rId25"/>
    <p:sldId id="256" r:id="rId26"/>
    <p:sldId id="257" r:id="rId27"/>
    <p:sldId id="729" r:id="rId28"/>
    <p:sldId id="267" r:id="rId29"/>
    <p:sldId id="269" r:id="rId30"/>
    <p:sldId id="271" r:id="rId31"/>
    <p:sldId id="270" r:id="rId32"/>
    <p:sldId id="776" r:id="rId33"/>
    <p:sldId id="720" r:id="rId34"/>
    <p:sldId id="721" r:id="rId35"/>
    <p:sldId id="259" r:id="rId36"/>
    <p:sldId id="260" r:id="rId37"/>
    <p:sldId id="733" r:id="rId38"/>
    <p:sldId id="409" r:id="rId39"/>
    <p:sldId id="402" r:id="rId40"/>
    <p:sldId id="723" r:id="rId41"/>
    <p:sldId id="732" r:id="rId42"/>
    <p:sldId id="263" r:id="rId43"/>
    <p:sldId id="264" r:id="rId44"/>
    <p:sldId id="268" r:id="rId45"/>
    <p:sldId id="387" r:id="rId46"/>
    <p:sldId id="381" r:id="rId47"/>
    <p:sldId id="284" r:id="rId48"/>
    <p:sldId id="369" r:id="rId49"/>
    <p:sldId id="371" r:id="rId50"/>
    <p:sldId id="731" r:id="rId51"/>
    <p:sldId id="519" r:id="rId52"/>
    <p:sldId id="673" r:id="rId53"/>
    <p:sldId id="522" r:id="rId54"/>
    <p:sldId id="496" r:id="rId55"/>
    <p:sldId id="498" r:id="rId56"/>
    <p:sldId id="499" r:id="rId57"/>
    <p:sldId id="500" r:id="rId58"/>
    <p:sldId id="468" r:id="rId59"/>
    <p:sldId id="665" r:id="rId60"/>
    <p:sldId id="513" r:id="rId61"/>
    <p:sldId id="281" r:id="rId62"/>
    <p:sldId id="514" r:id="rId63"/>
    <p:sldId id="515" r:id="rId64"/>
    <p:sldId id="517" r:id="rId65"/>
    <p:sldId id="516" r:id="rId66"/>
    <p:sldId id="511" r:id="rId67"/>
    <p:sldId id="512" r:id="rId68"/>
    <p:sldId id="666" r:id="rId69"/>
    <p:sldId id="492" r:id="rId70"/>
    <p:sldId id="493" r:id="rId71"/>
    <p:sldId id="494" r:id="rId72"/>
    <p:sldId id="667" r:id="rId73"/>
    <p:sldId id="773" r:id="rId74"/>
    <p:sldId id="521" r:id="rId75"/>
    <p:sldId id="668" r:id="rId76"/>
    <p:sldId id="265" r:id="rId77"/>
    <p:sldId id="669" r:id="rId78"/>
    <p:sldId id="670" r:id="rId79"/>
    <p:sldId id="671" r:id="rId80"/>
    <p:sldId id="272" r:id="rId81"/>
    <p:sldId id="273" r:id="rId82"/>
    <p:sldId id="277" r:id="rId83"/>
    <p:sldId id="672" r:id="rId84"/>
    <p:sldId id="287" r:id="rId85"/>
    <p:sldId id="279" r:id="rId86"/>
    <p:sldId id="283" r:id="rId87"/>
    <p:sldId id="774" r:id="rId88"/>
    <p:sldId id="286" r:id="rId8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9" autoAdjust="0"/>
    <p:restoredTop sz="62621" autoAdjust="0"/>
  </p:normalViewPr>
  <p:slideViewPr>
    <p:cSldViewPr snapToGrid="0">
      <p:cViewPr varScale="1">
        <p:scale>
          <a:sx n="96" d="100"/>
          <a:sy n="96" d="100"/>
        </p:scale>
        <p:origin x="1496" y="168"/>
      </p:cViewPr>
      <p:guideLst>
        <p:guide orient="horz" pos="2160"/>
        <p:guide pos="2880"/>
      </p:guideLst>
    </p:cSldViewPr>
  </p:slideViewPr>
  <p:outlineViewPr>
    <p:cViewPr>
      <p:scale>
        <a:sx n="33" d="100"/>
        <a:sy n="33" d="100"/>
      </p:scale>
      <p:origin x="0" y="-27360"/>
    </p:cViewPr>
  </p:outlineViewPr>
  <p:notesTextViewPr>
    <p:cViewPr>
      <p:scale>
        <a:sx n="100" d="100"/>
        <a:sy n="100" d="100"/>
      </p:scale>
      <p:origin x="0" y="0"/>
    </p:cViewPr>
  </p:notesTextViewPr>
  <p:sorterViewPr>
    <p:cViewPr>
      <p:scale>
        <a:sx n="100" d="100"/>
        <a:sy n="100" d="100"/>
      </p:scale>
      <p:origin x="0" y="-87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iagrams/_rels/data3.xml.rels><?xml version="1.0" encoding="UTF-8" standalone="yes"?>
<Relationships xmlns="http://schemas.openxmlformats.org/package/2006/relationships"><Relationship Id="rId1" Type="http://schemas.openxmlformats.org/officeDocument/2006/relationships/hyperlink" Target="mailto:mark@nchsaa.org"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www.nchsaa.org/"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mark@nchsaa.or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nchsaa.or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AB0E8-A5EB-4364-85CA-A909BFB163D0}" type="doc">
      <dgm:prSet loTypeId="urn:microsoft.com/office/officeart/2016/7/layout/BasicLinearProcessNumbered" loCatId="process" qsTypeId="urn:microsoft.com/office/officeart/2005/8/quickstyle/simple4" qsCatId="simple" csTypeId="urn:microsoft.com/office/officeart/2005/8/colors/accent2_2" csCatId="accent2"/>
      <dgm:spPr/>
      <dgm:t>
        <a:bodyPr/>
        <a:lstStyle/>
        <a:p>
          <a:endParaRPr lang="en-US"/>
        </a:p>
      </dgm:t>
    </dgm:pt>
    <dgm:pt modelId="{A1DE627E-8631-487D-AD23-092F511760D4}">
      <dgm:prSet/>
      <dgm:spPr/>
      <dgm:t>
        <a:bodyPr/>
        <a:lstStyle/>
        <a:p>
          <a:r>
            <a:rPr lang="en-US" dirty="0"/>
            <a:t>Experience means little to me as a Supervisor…</a:t>
          </a:r>
          <a:r>
            <a:rPr lang="en-US" b="1" u="sng" dirty="0"/>
            <a:t>EXPERIENCES</a:t>
          </a:r>
          <a:r>
            <a:rPr lang="en-US" dirty="0"/>
            <a:t> mean everything…What plays have you seen?</a:t>
          </a:r>
        </a:p>
      </dgm:t>
    </dgm:pt>
    <dgm:pt modelId="{C319640A-62D7-49BA-8BEC-2F399EECEDD4}" type="parTrans" cxnId="{ADCB534D-BE1D-48F8-8F6B-E2A82DE661C9}">
      <dgm:prSet/>
      <dgm:spPr/>
      <dgm:t>
        <a:bodyPr/>
        <a:lstStyle/>
        <a:p>
          <a:endParaRPr lang="en-US"/>
        </a:p>
      </dgm:t>
    </dgm:pt>
    <dgm:pt modelId="{92142CEB-2D82-49B5-90B1-6766F7C2F0B0}" type="sibTrans" cxnId="{ADCB534D-BE1D-48F8-8F6B-E2A82DE661C9}">
      <dgm:prSet phldrT="1"/>
      <dgm:spPr/>
      <dgm:t>
        <a:bodyPr/>
        <a:lstStyle/>
        <a:p>
          <a:r>
            <a:rPr lang="en-US"/>
            <a:t>1</a:t>
          </a:r>
        </a:p>
      </dgm:t>
    </dgm:pt>
    <dgm:pt modelId="{F38C1B11-D38E-4093-BE86-38BF3AD88341}">
      <dgm:prSet/>
      <dgm:spPr/>
      <dgm:t>
        <a:bodyPr/>
        <a:lstStyle/>
        <a:p>
          <a:r>
            <a:rPr lang="en-US"/>
            <a:t>The great official has the “IT” factor.</a:t>
          </a:r>
        </a:p>
      </dgm:t>
    </dgm:pt>
    <dgm:pt modelId="{9E9024E3-1904-4314-8C1D-1D4734338BDD}" type="parTrans" cxnId="{2440ACA8-523B-4CD6-8C6B-1083FECF87C5}">
      <dgm:prSet/>
      <dgm:spPr/>
      <dgm:t>
        <a:bodyPr/>
        <a:lstStyle/>
        <a:p>
          <a:endParaRPr lang="en-US"/>
        </a:p>
      </dgm:t>
    </dgm:pt>
    <dgm:pt modelId="{F9A8A5BE-E2F3-4D77-906D-BE8F6E2F0068}" type="sibTrans" cxnId="{2440ACA8-523B-4CD6-8C6B-1083FECF87C5}">
      <dgm:prSet phldrT="2"/>
      <dgm:spPr/>
      <dgm:t>
        <a:bodyPr/>
        <a:lstStyle/>
        <a:p>
          <a:r>
            <a:rPr lang="en-US"/>
            <a:t>2</a:t>
          </a:r>
        </a:p>
      </dgm:t>
    </dgm:pt>
    <dgm:pt modelId="{AF0DB911-4E8A-4EF2-BB22-6D1122703A42}">
      <dgm:prSet/>
      <dgm:spPr/>
      <dgm:t>
        <a:bodyPr/>
        <a:lstStyle/>
        <a:p>
          <a:r>
            <a:rPr lang="en-US"/>
            <a:t>The formula for “IT” </a:t>
          </a:r>
        </a:p>
      </dgm:t>
    </dgm:pt>
    <dgm:pt modelId="{BAF29B32-B00D-46E9-8F6B-43C9B031277E}" type="parTrans" cxnId="{69598770-237E-404D-8B23-4B808C11C541}">
      <dgm:prSet/>
      <dgm:spPr/>
      <dgm:t>
        <a:bodyPr/>
        <a:lstStyle/>
        <a:p>
          <a:endParaRPr lang="en-US"/>
        </a:p>
      </dgm:t>
    </dgm:pt>
    <dgm:pt modelId="{49DB085F-ED62-41AD-BF0B-1ED56339739B}" type="sibTrans" cxnId="{69598770-237E-404D-8B23-4B808C11C541}">
      <dgm:prSet phldrT="3"/>
      <dgm:spPr/>
      <dgm:t>
        <a:bodyPr/>
        <a:lstStyle/>
        <a:p>
          <a:r>
            <a:rPr lang="en-US"/>
            <a:t>3</a:t>
          </a:r>
        </a:p>
      </dgm:t>
    </dgm:pt>
    <dgm:pt modelId="{54BFD8DC-13B1-D84E-85AD-C1A4775B206D}" type="pres">
      <dgm:prSet presAssocID="{A91AB0E8-A5EB-4364-85CA-A909BFB163D0}" presName="Name0" presStyleCnt="0">
        <dgm:presLayoutVars>
          <dgm:animLvl val="lvl"/>
          <dgm:resizeHandles val="exact"/>
        </dgm:presLayoutVars>
      </dgm:prSet>
      <dgm:spPr/>
    </dgm:pt>
    <dgm:pt modelId="{D041B25A-BA6D-0741-B827-2C619D2C8BE0}" type="pres">
      <dgm:prSet presAssocID="{A1DE627E-8631-487D-AD23-092F511760D4}" presName="compositeNode" presStyleCnt="0">
        <dgm:presLayoutVars>
          <dgm:bulletEnabled val="1"/>
        </dgm:presLayoutVars>
      </dgm:prSet>
      <dgm:spPr/>
    </dgm:pt>
    <dgm:pt modelId="{DDFF484E-89E6-7E41-AA11-7A33A585FA88}" type="pres">
      <dgm:prSet presAssocID="{A1DE627E-8631-487D-AD23-092F511760D4}" presName="bgRect" presStyleLbl="bgAccFollowNode1" presStyleIdx="0" presStyleCnt="3"/>
      <dgm:spPr/>
    </dgm:pt>
    <dgm:pt modelId="{57C25109-DB9A-B54F-9F0F-6DCF5934F06C}" type="pres">
      <dgm:prSet presAssocID="{92142CEB-2D82-49B5-90B1-6766F7C2F0B0}" presName="sibTransNodeCircle" presStyleLbl="alignNode1" presStyleIdx="0" presStyleCnt="6">
        <dgm:presLayoutVars>
          <dgm:chMax val="0"/>
          <dgm:bulletEnabled/>
        </dgm:presLayoutVars>
      </dgm:prSet>
      <dgm:spPr/>
    </dgm:pt>
    <dgm:pt modelId="{2F525536-FED8-C949-B1E7-3A165B40A55D}" type="pres">
      <dgm:prSet presAssocID="{A1DE627E-8631-487D-AD23-092F511760D4}" presName="bottomLine" presStyleLbl="alignNode1" presStyleIdx="1" presStyleCnt="6">
        <dgm:presLayoutVars/>
      </dgm:prSet>
      <dgm:spPr/>
    </dgm:pt>
    <dgm:pt modelId="{01052C7C-0053-6543-9880-23BF02E0B99E}" type="pres">
      <dgm:prSet presAssocID="{A1DE627E-8631-487D-AD23-092F511760D4}" presName="nodeText" presStyleLbl="bgAccFollowNode1" presStyleIdx="0" presStyleCnt="3">
        <dgm:presLayoutVars>
          <dgm:bulletEnabled val="1"/>
        </dgm:presLayoutVars>
      </dgm:prSet>
      <dgm:spPr/>
    </dgm:pt>
    <dgm:pt modelId="{85B4D6D6-7C3C-8049-A663-7D5F8152ACAE}" type="pres">
      <dgm:prSet presAssocID="{92142CEB-2D82-49B5-90B1-6766F7C2F0B0}" presName="sibTrans" presStyleCnt="0"/>
      <dgm:spPr/>
    </dgm:pt>
    <dgm:pt modelId="{B93839E5-297A-BA42-9358-831CB1E7A35F}" type="pres">
      <dgm:prSet presAssocID="{F38C1B11-D38E-4093-BE86-38BF3AD88341}" presName="compositeNode" presStyleCnt="0">
        <dgm:presLayoutVars>
          <dgm:bulletEnabled val="1"/>
        </dgm:presLayoutVars>
      </dgm:prSet>
      <dgm:spPr/>
    </dgm:pt>
    <dgm:pt modelId="{2BBD6B7B-360A-6A49-9A90-155C49648B55}" type="pres">
      <dgm:prSet presAssocID="{F38C1B11-D38E-4093-BE86-38BF3AD88341}" presName="bgRect" presStyleLbl="bgAccFollowNode1" presStyleIdx="1" presStyleCnt="3"/>
      <dgm:spPr/>
    </dgm:pt>
    <dgm:pt modelId="{D067FA1D-E6E8-A142-A615-04D0AAEA2707}" type="pres">
      <dgm:prSet presAssocID="{F9A8A5BE-E2F3-4D77-906D-BE8F6E2F0068}" presName="sibTransNodeCircle" presStyleLbl="alignNode1" presStyleIdx="2" presStyleCnt="6">
        <dgm:presLayoutVars>
          <dgm:chMax val="0"/>
          <dgm:bulletEnabled/>
        </dgm:presLayoutVars>
      </dgm:prSet>
      <dgm:spPr/>
    </dgm:pt>
    <dgm:pt modelId="{D263E620-B9FA-2A4E-AF3D-B0C0A12299FA}" type="pres">
      <dgm:prSet presAssocID="{F38C1B11-D38E-4093-BE86-38BF3AD88341}" presName="bottomLine" presStyleLbl="alignNode1" presStyleIdx="3" presStyleCnt="6">
        <dgm:presLayoutVars/>
      </dgm:prSet>
      <dgm:spPr/>
    </dgm:pt>
    <dgm:pt modelId="{AA6E1456-3C50-AA48-85A6-C80929A1D330}" type="pres">
      <dgm:prSet presAssocID="{F38C1B11-D38E-4093-BE86-38BF3AD88341}" presName="nodeText" presStyleLbl="bgAccFollowNode1" presStyleIdx="1" presStyleCnt="3">
        <dgm:presLayoutVars>
          <dgm:bulletEnabled val="1"/>
        </dgm:presLayoutVars>
      </dgm:prSet>
      <dgm:spPr/>
    </dgm:pt>
    <dgm:pt modelId="{B7E37DF5-DABF-0045-A2BE-72E800B314AF}" type="pres">
      <dgm:prSet presAssocID="{F9A8A5BE-E2F3-4D77-906D-BE8F6E2F0068}" presName="sibTrans" presStyleCnt="0"/>
      <dgm:spPr/>
    </dgm:pt>
    <dgm:pt modelId="{AEA267C8-780B-FB40-B9F9-44C98EE58F19}" type="pres">
      <dgm:prSet presAssocID="{AF0DB911-4E8A-4EF2-BB22-6D1122703A42}" presName="compositeNode" presStyleCnt="0">
        <dgm:presLayoutVars>
          <dgm:bulletEnabled val="1"/>
        </dgm:presLayoutVars>
      </dgm:prSet>
      <dgm:spPr/>
    </dgm:pt>
    <dgm:pt modelId="{7C0388AF-6C0C-3E42-ABA7-E651FDEA7A7E}" type="pres">
      <dgm:prSet presAssocID="{AF0DB911-4E8A-4EF2-BB22-6D1122703A42}" presName="bgRect" presStyleLbl="bgAccFollowNode1" presStyleIdx="2" presStyleCnt="3"/>
      <dgm:spPr/>
    </dgm:pt>
    <dgm:pt modelId="{E3121AC2-5761-D546-B7D9-A4D96AAA4AE0}" type="pres">
      <dgm:prSet presAssocID="{49DB085F-ED62-41AD-BF0B-1ED56339739B}" presName="sibTransNodeCircle" presStyleLbl="alignNode1" presStyleIdx="4" presStyleCnt="6">
        <dgm:presLayoutVars>
          <dgm:chMax val="0"/>
          <dgm:bulletEnabled/>
        </dgm:presLayoutVars>
      </dgm:prSet>
      <dgm:spPr/>
    </dgm:pt>
    <dgm:pt modelId="{8171824E-FA12-8D47-B6FB-7E1EC6E1E7F7}" type="pres">
      <dgm:prSet presAssocID="{AF0DB911-4E8A-4EF2-BB22-6D1122703A42}" presName="bottomLine" presStyleLbl="alignNode1" presStyleIdx="5" presStyleCnt="6">
        <dgm:presLayoutVars/>
      </dgm:prSet>
      <dgm:spPr/>
    </dgm:pt>
    <dgm:pt modelId="{6DD74100-F816-534E-99A9-CA5B87565AE5}" type="pres">
      <dgm:prSet presAssocID="{AF0DB911-4E8A-4EF2-BB22-6D1122703A42}" presName="nodeText" presStyleLbl="bgAccFollowNode1" presStyleIdx="2" presStyleCnt="3">
        <dgm:presLayoutVars>
          <dgm:bulletEnabled val="1"/>
        </dgm:presLayoutVars>
      </dgm:prSet>
      <dgm:spPr/>
    </dgm:pt>
  </dgm:ptLst>
  <dgm:cxnLst>
    <dgm:cxn modelId="{863F6935-DE4E-A84B-9E27-A96B2795CB85}" type="presOf" srcId="{AF0DB911-4E8A-4EF2-BB22-6D1122703A42}" destId="{6DD74100-F816-534E-99A9-CA5B87565AE5}" srcOrd="1" destOrd="0" presId="urn:microsoft.com/office/officeart/2016/7/layout/BasicLinearProcessNumbered"/>
    <dgm:cxn modelId="{05BCC23D-19CC-7C4A-AE0E-462F2BDDB689}" type="presOf" srcId="{F9A8A5BE-E2F3-4D77-906D-BE8F6E2F0068}" destId="{D067FA1D-E6E8-A142-A615-04D0AAEA2707}" srcOrd="0" destOrd="0" presId="urn:microsoft.com/office/officeart/2016/7/layout/BasicLinearProcessNumbered"/>
    <dgm:cxn modelId="{ADCB534D-BE1D-48F8-8F6B-E2A82DE661C9}" srcId="{A91AB0E8-A5EB-4364-85CA-A909BFB163D0}" destId="{A1DE627E-8631-487D-AD23-092F511760D4}" srcOrd="0" destOrd="0" parTransId="{C319640A-62D7-49BA-8BEC-2F399EECEDD4}" sibTransId="{92142CEB-2D82-49B5-90B1-6766F7C2F0B0}"/>
    <dgm:cxn modelId="{8AAF3963-09B8-944F-95C5-D927EFB805BC}" type="presOf" srcId="{49DB085F-ED62-41AD-BF0B-1ED56339739B}" destId="{E3121AC2-5761-D546-B7D9-A4D96AAA4AE0}" srcOrd="0" destOrd="0" presId="urn:microsoft.com/office/officeart/2016/7/layout/BasicLinearProcessNumbered"/>
    <dgm:cxn modelId="{8B2DAE64-A8A1-494D-BC14-29EE3325FAE9}" type="presOf" srcId="{A1DE627E-8631-487D-AD23-092F511760D4}" destId="{DDFF484E-89E6-7E41-AA11-7A33A585FA88}" srcOrd="0" destOrd="0" presId="urn:microsoft.com/office/officeart/2016/7/layout/BasicLinearProcessNumbered"/>
    <dgm:cxn modelId="{69598770-237E-404D-8B23-4B808C11C541}" srcId="{A91AB0E8-A5EB-4364-85CA-A909BFB163D0}" destId="{AF0DB911-4E8A-4EF2-BB22-6D1122703A42}" srcOrd="2" destOrd="0" parTransId="{BAF29B32-B00D-46E9-8F6B-43C9B031277E}" sibTransId="{49DB085F-ED62-41AD-BF0B-1ED56339739B}"/>
    <dgm:cxn modelId="{02D73D78-6974-6A41-B6AD-46605031789E}" type="presOf" srcId="{A91AB0E8-A5EB-4364-85CA-A909BFB163D0}" destId="{54BFD8DC-13B1-D84E-85AD-C1A4775B206D}" srcOrd="0" destOrd="0" presId="urn:microsoft.com/office/officeart/2016/7/layout/BasicLinearProcessNumbered"/>
    <dgm:cxn modelId="{2440ACA8-523B-4CD6-8C6B-1083FECF87C5}" srcId="{A91AB0E8-A5EB-4364-85CA-A909BFB163D0}" destId="{F38C1B11-D38E-4093-BE86-38BF3AD88341}" srcOrd="1" destOrd="0" parTransId="{9E9024E3-1904-4314-8C1D-1D4734338BDD}" sibTransId="{F9A8A5BE-E2F3-4D77-906D-BE8F6E2F0068}"/>
    <dgm:cxn modelId="{02F1C4BB-E244-F142-ACFE-158006CD4C1B}" type="presOf" srcId="{A1DE627E-8631-487D-AD23-092F511760D4}" destId="{01052C7C-0053-6543-9880-23BF02E0B99E}" srcOrd="1" destOrd="0" presId="urn:microsoft.com/office/officeart/2016/7/layout/BasicLinearProcessNumbered"/>
    <dgm:cxn modelId="{74370AD2-9F04-D34C-A4B3-4FB15BA7EBF6}" type="presOf" srcId="{AF0DB911-4E8A-4EF2-BB22-6D1122703A42}" destId="{7C0388AF-6C0C-3E42-ABA7-E651FDEA7A7E}" srcOrd="0" destOrd="0" presId="urn:microsoft.com/office/officeart/2016/7/layout/BasicLinearProcessNumbered"/>
    <dgm:cxn modelId="{3631EDD8-FC13-4A4B-9BAB-E2C08743FE21}" type="presOf" srcId="{F38C1B11-D38E-4093-BE86-38BF3AD88341}" destId="{2BBD6B7B-360A-6A49-9A90-155C49648B55}" srcOrd="0" destOrd="0" presId="urn:microsoft.com/office/officeart/2016/7/layout/BasicLinearProcessNumbered"/>
    <dgm:cxn modelId="{39E2B1DA-46BF-CC41-8355-A02411C57F2E}" type="presOf" srcId="{92142CEB-2D82-49B5-90B1-6766F7C2F0B0}" destId="{57C25109-DB9A-B54F-9F0F-6DCF5934F06C}" srcOrd="0" destOrd="0" presId="urn:microsoft.com/office/officeart/2016/7/layout/BasicLinearProcessNumbered"/>
    <dgm:cxn modelId="{AB49B6E4-D63F-FF49-AE4D-7C2A7848671D}" type="presOf" srcId="{F38C1B11-D38E-4093-BE86-38BF3AD88341}" destId="{AA6E1456-3C50-AA48-85A6-C80929A1D330}" srcOrd="1" destOrd="0" presId="urn:microsoft.com/office/officeart/2016/7/layout/BasicLinearProcessNumbered"/>
    <dgm:cxn modelId="{DF68D59B-D53C-0C45-90A8-0F156505CAEA}" type="presParOf" srcId="{54BFD8DC-13B1-D84E-85AD-C1A4775B206D}" destId="{D041B25A-BA6D-0741-B827-2C619D2C8BE0}" srcOrd="0" destOrd="0" presId="urn:microsoft.com/office/officeart/2016/7/layout/BasicLinearProcessNumbered"/>
    <dgm:cxn modelId="{72F61C3A-67A4-BC4C-80B6-E4DC89532195}" type="presParOf" srcId="{D041B25A-BA6D-0741-B827-2C619D2C8BE0}" destId="{DDFF484E-89E6-7E41-AA11-7A33A585FA88}" srcOrd="0" destOrd="0" presId="urn:microsoft.com/office/officeart/2016/7/layout/BasicLinearProcessNumbered"/>
    <dgm:cxn modelId="{74FAA43F-4852-7545-ABED-F4C2F1DE6768}" type="presParOf" srcId="{D041B25A-BA6D-0741-B827-2C619D2C8BE0}" destId="{57C25109-DB9A-B54F-9F0F-6DCF5934F06C}" srcOrd="1" destOrd="0" presId="urn:microsoft.com/office/officeart/2016/7/layout/BasicLinearProcessNumbered"/>
    <dgm:cxn modelId="{8ED0F8CF-F9C6-2D41-BB50-B4C0DCFF478E}" type="presParOf" srcId="{D041B25A-BA6D-0741-B827-2C619D2C8BE0}" destId="{2F525536-FED8-C949-B1E7-3A165B40A55D}" srcOrd="2" destOrd="0" presId="urn:microsoft.com/office/officeart/2016/7/layout/BasicLinearProcessNumbered"/>
    <dgm:cxn modelId="{9BE017DA-57AC-0149-A69C-D2ECC76835BE}" type="presParOf" srcId="{D041B25A-BA6D-0741-B827-2C619D2C8BE0}" destId="{01052C7C-0053-6543-9880-23BF02E0B99E}" srcOrd="3" destOrd="0" presId="urn:microsoft.com/office/officeart/2016/7/layout/BasicLinearProcessNumbered"/>
    <dgm:cxn modelId="{925AC094-F1A0-A348-98FB-12941ABA3385}" type="presParOf" srcId="{54BFD8DC-13B1-D84E-85AD-C1A4775B206D}" destId="{85B4D6D6-7C3C-8049-A663-7D5F8152ACAE}" srcOrd="1" destOrd="0" presId="urn:microsoft.com/office/officeart/2016/7/layout/BasicLinearProcessNumbered"/>
    <dgm:cxn modelId="{5B9F661B-8E3E-064E-9935-5CA24A500F73}" type="presParOf" srcId="{54BFD8DC-13B1-D84E-85AD-C1A4775B206D}" destId="{B93839E5-297A-BA42-9358-831CB1E7A35F}" srcOrd="2" destOrd="0" presId="urn:microsoft.com/office/officeart/2016/7/layout/BasicLinearProcessNumbered"/>
    <dgm:cxn modelId="{90ADD831-E3E2-894A-B413-73655BA73DC5}" type="presParOf" srcId="{B93839E5-297A-BA42-9358-831CB1E7A35F}" destId="{2BBD6B7B-360A-6A49-9A90-155C49648B55}" srcOrd="0" destOrd="0" presId="urn:microsoft.com/office/officeart/2016/7/layout/BasicLinearProcessNumbered"/>
    <dgm:cxn modelId="{4F9BB74E-B0F2-274D-9127-D374FAC87CA5}" type="presParOf" srcId="{B93839E5-297A-BA42-9358-831CB1E7A35F}" destId="{D067FA1D-E6E8-A142-A615-04D0AAEA2707}" srcOrd="1" destOrd="0" presId="urn:microsoft.com/office/officeart/2016/7/layout/BasicLinearProcessNumbered"/>
    <dgm:cxn modelId="{28FC9EA4-5C97-7F40-AE39-47C59CB96FEB}" type="presParOf" srcId="{B93839E5-297A-BA42-9358-831CB1E7A35F}" destId="{D263E620-B9FA-2A4E-AF3D-B0C0A12299FA}" srcOrd="2" destOrd="0" presId="urn:microsoft.com/office/officeart/2016/7/layout/BasicLinearProcessNumbered"/>
    <dgm:cxn modelId="{E93CB971-31F3-6743-91FA-118FA040EA54}" type="presParOf" srcId="{B93839E5-297A-BA42-9358-831CB1E7A35F}" destId="{AA6E1456-3C50-AA48-85A6-C80929A1D330}" srcOrd="3" destOrd="0" presId="urn:microsoft.com/office/officeart/2016/7/layout/BasicLinearProcessNumbered"/>
    <dgm:cxn modelId="{236DB2B4-09AC-B94D-9D56-782222E8A850}" type="presParOf" srcId="{54BFD8DC-13B1-D84E-85AD-C1A4775B206D}" destId="{B7E37DF5-DABF-0045-A2BE-72E800B314AF}" srcOrd="3" destOrd="0" presId="urn:microsoft.com/office/officeart/2016/7/layout/BasicLinearProcessNumbered"/>
    <dgm:cxn modelId="{F9644E4E-8A28-D143-B263-8E57E25212CE}" type="presParOf" srcId="{54BFD8DC-13B1-D84E-85AD-C1A4775B206D}" destId="{AEA267C8-780B-FB40-B9F9-44C98EE58F19}" srcOrd="4" destOrd="0" presId="urn:microsoft.com/office/officeart/2016/7/layout/BasicLinearProcessNumbered"/>
    <dgm:cxn modelId="{86EBA93B-77CD-E74B-879C-6367DF216142}" type="presParOf" srcId="{AEA267C8-780B-FB40-B9F9-44C98EE58F19}" destId="{7C0388AF-6C0C-3E42-ABA7-E651FDEA7A7E}" srcOrd="0" destOrd="0" presId="urn:microsoft.com/office/officeart/2016/7/layout/BasicLinearProcessNumbered"/>
    <dgm:cxn modelId="{E85F4508-C698-8349-8612-CA3D40D3D649}" type="presParOf" srcId="{AEA267C8-780B-FB40-B9F9-44C98EE58F19}" destId="{E3121AC2-5761-D546-B7D9-A4D96AAA4AE0}" srcOrd="1" destOrd="0" presId="urn:microsoft.com/office/officeart/2016/7/layout/BasicLinearProcessNumbered"/>
    <dgm:cxn modelId="{2449B55F-CB39-E442-BDD4-36C7147CCF19}" type="presParOf" srcId="{AEA267C8-780B-FB40-B9F9-44C98EE58F19}" destId="{8171824E-FA12-8D47-B6FB-7E1EC6E1E7F7}" srcOrd="2" destOrd="0" presId="urn:microsoft.com/office/officeart/2016/7/layout/BasicLinearProcessNumbered"/>
    <dgm:cxn modelId="{89D9A65D-D4A7-8F47-836D-261FC253F6BD}" type="presParOf" srcId="{AEA267C8-780B-FB40-B9F9-44C98EE58F19}" destId="{6DD74100-F816-534E-99A9-CA5B87565AE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F164D-5FCA-4B41-959A-FA689DD0867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127DD521-965F-4556-834C-E74877EF33F9}">
      <dgm:prSet/>
      <dgm:spPr/>
      <dgm:t>
        <a:bodyPr/>
        <a:lstStyle/>
        <a:p>
          <a:r>
            <a:rPr lang="en-US"/>
            <a:t>(Passion + Confidence + Perspective + Knowledge + Motivation + Humility + Communication)</a:t>
          </a:r>
        </a:p>
      </dgm:t>
    </dgm:pt>
    <dgm:pt modelId="{0D636CFB-F14C-4E71-BDA6-8772A387E455}" type="parTrans" cxnId="{5717FFF2-2550-4FA8-9F8D-445759A996E1}">
      <dgm:prSet/>
      <dgm:spPr/>
      <dgm:t>
        <a:bodyPr/>
        <a:lstStyle/>
        <a:p>
          <a:endParaRPr lang="en-US"/>
        </a:p>
      </dgm:t>
    </dgm:pt>
    <dgm:pt modelId="{15394D36-5999-4A81-8169-D00E5AFEE366}" type="sibTrans" cxnId="{5717FFF2-2550-4FA8-9F8D-445759A996E1}">
      <dgm:prSet/>
      <dgm:spPr/>
      <dgm:t>
        <a:bodyPr/>
        <a:lstStyle/>
        <a:p>
          <a:endParaRPr lang="en-US"/>
        </a:p>
      </dgm:t>
    </dgm:pt>
    <dgm:pt modelId="{739E3265-7D40-4475-918F-A342C515D3C6}">
      <dgm:prSet/>
      <dgm:spPr/>
      <dgm:t>
        <a:bodyPr/>
        <a:lstStyle/>
        <a:p>
          <a:r>
            <a:rPr lang="en-US" dirty="0">
              <a:solidFill>
                <a:schemeClr val="accent2"/>
              </a:solidFill>
            </a:rPr>
            <a:t>DIVIDED BY</a:t>
          </a:r>
        </a:p>
      </dgm:t>
    </dgm:pt>
    <dgm:pt modelId="{A903CB9E-54AE-40CC-97C1-41DFA54C8496}" type="parTrans" cxnId="{D2FBDAB4-11BF-479B-9B51-DC365440C001}">
      <dgm:prSet/>
      <dgm:spPr/>
      <dgm:t>
        <a:bodyPr/>
        <a:lstStyle/>
        <a:p>
          <a:endParaRPr lang="en-US"/>
        </a:p>
      </dgm:t>
    </dgm:pt>
    <dgm:pt modelId="{EB87FF55-A7C7-4676-A4A9-DB2058985C69}" type="sibTrans" cxnId="{D2FBDAB4-11BF-479B-9B51-DC365440C001}">
      <dgm:prSet/>
      <dgm:spPr/>
      <dgm:t>
        <a:bodyPr/>
        <a:lstStyle/>
        <a:p>
          <a:endParaRPr lang="en-US"/>
        </a:p>
      </dgm:t>
    </dgm:pt>
    <dgm:pt modelId="{AC8D702E-C75F-474B-9AFE-F72B5D832D9A}">
      <dgm:prSet/>
      <dgm:spPr/>
      <dgm:t>
        <a:bodyPr/>
        <a:lstStyle/>
        <a:p>
          <a:r>
            <a:rPr lang="en-US"/>
            <a:t>(Judgment + Professionalism + Appearance + Mobility + Demeanor + Hustle + Approachability)</a:t>
          </a:r>
        </a:p>
      </dgm:t>
    </dgm:pt>
    <dgm:pt modelId="{F6C6F1D3-B7D9-4960-8414-83C3AC3B2032}" type="parTrans" cxnId="{E665C534-6402-4771-B787-10F1B6A6D744}">
      <dgm:prSet/>
      <dgm:spPr/>
      <dgm:t>
        <a:bodyPr/>
        <a:lstStyle/>
        <a:p>
          <a:endParaRPr lang="en-US"/>
        </a:p>
      </dgm:t>
    </dgm:pt>
    <dgm:pt modelId="{BCBF1BD4-531B-4DC0-8868-7D39157B58FE}" type="sibTrans" cxnId="{E665C534-6402-4771-B787-10F1B6A6D744}">
      <dgm:prSet/>
      <dgm:spPr/>
      <dgm:t>
        <a:bodyPr/>
        <a:lstStyle/>
        <a:p>
          <a:endParaRPr lang="en-US"/>
        </a:p>
      </dgm:t>
    </dgm:pt>
    <dgm:pt modelId="{1DAC5DEE-CA97-40CA-ACED-E2955C4E7310}">
      <dgm:prSet/>
      <dgm:spPr/>
      <dgm:t>
        <a:bodyPr/>
        <a:lstStyle/>
        <a:p>
          <a:r>
            <a:rPr lang="en-US" dirty="0">
              <a:solidFill>
                <a:schemeClr val="accent2"/>
              </a:solidFill>
            </a:rPr>
            <a:t>MULTIPLIED BY</a:t>
          </a:r>
        </a:p>
      </dgm:t>
    </dgm:pt>
    <dgm:pt modelId="{6EA941BA-19CA-4CD4-922F-D6384AD128D6}" type="parTrans" cxnId="{88745ACD-1757-4237-8C71-AD4C41660A67}">
      <dgm:prSet/>
      <dgm:spPr/>
      <dgm:t>
        <a:bodyPr/>
        <a:lstStyle/>
        <a:p>
          <a:endParaRPr lang="en-US"/>
        </a:p>
      </dgm:t>
    </dgm:pt>
    <dgm:pt modelId="{9A3A23F3-1163-4282-B0FE-F249AAC4A75E}" type="sibTrans" cxnId="{88745ACD-1757-4237-8C71-AD4C41660A67}">
      <dgm:prSet/>
      <dgm:spPr/>
      <dgm:t>
        <a:bodyPr/>
        <a:lstStyle/>
        <a:p>
          <a:endParaRPr lang="en-US"/>
        </a:p>
      </dgm:t>
    </dgm:pt>
    <dgm:pt modelId="{D1C3DED5-5220-40BD-A40D-186B3E1519A6}">
      <dgm:prSet/>
      <dgm:spPr/>
      <dgm:t>
        <a:bodyPr/>
        <a:lstStyle/>
        <a:p>
          <a:r>
            <a:rPr lang="en-US"/>
            <a:t>(Availability +Dependability + Coachability + Reliability) +   (Courage ) + (Timing)</a:t>
          </a:r>
        </a:p>
      </dgm:t>
    </dgm:pt>
    <dgm:pt modelId="{38D30F20-B3D8-4C61-BE0A-44B88FF46680}" type="parTrans" cxnId="{DE9BF305-F3E9-4769-BA7F-21500EFF3B2F}">
      <dgm:prSet/>
      <dgm:spPr/>
      <dgm:t>
        <a:bodyPr/>
        <a:lstStyle/>
        <a:p>
          <a:endParaRPr lang="en-US"/>
        </a:p>
      </dgm:t>
    </dgm:pt>
    <dgm:pt modelId="{92FD8681-1962-4CCD-AE9C-112BC89C9773}" type="sibTrans" cxnId="{DE9BF305-F3E9-4769-BA7F-21500EFF3B2F}">
      <dgm:prSet/>
      <dgm:spPr/>
      <dgm:t>
        <a:bodyPr/>
        <a:lstStyle/>
        <a:p>
          <a:endParaRPr lang="en-US"/>
        </a:p>
      </dgm:t>
    </dgm:pt>
    <dgm:pt modelId="{6634BF8E-F35C-4ECC-8226-284AF8041680}">
      <dgm:prSet/>
      <dgm:spPr/>
      <dgm:t>
        <a:bodyPr/>
        <a:lstStyle/>
        <a:p>
          <a:r>
            <a:rPr lang="en-US" dirty="0">
              <a:solidFill>
                <a:schemeClr val="accent2"/>
              </a:solidFill>
            </a:rPr>
            <a:t>EQUALS</a:t>
          </a:r>
        </a:p>
      </dgm:t>
    </dgm:pt>
    <dgm:pt modelId="{7CE5CE0C-A12F-4438-A0FF-746229614002}" type="parTrans" cxnId="{71D99501-4CD5-40C8-B68D-5506371AFA0F}">
      <dgm:prSet/>
      <dgm:spPr/>
      <dgm:t>
        <a:bodyPr/>
        <a:lstStyle/>
        <a:p>
          <a:endParaRPr lang="en-US"/>
        </a:p>
      </dgm:t>
    </dgm:pt>
    <dgm:pt modelId="{C0410C48-8B14-43D5-9A21-D2119C077844}" type="sibTrans" cxnId="{71D99501-4CD5-40C8-B68D-5506371AFA0F}">
      <dgm:prSet/>
      <dgm:spPr/>
      <dgm:t>
        <a:bodyPr/>
        <a:lstStyle/>
        <a:p>
          <a:endParaRPr lang="en-US"/>
        </a:p>
      </dgm:t>
    </dgm:pt>
    <dgm:pt modelId="{9D6B598A-3D33-451D-98ED-C95202B83550}">
      <dgm:prSet custT="1"/>
      <dgm:spPr/>
      <dgm:t>
        <a:bodyPr/>
        <a:lstStyle/>
        <a:p>
          <a:r>
            <a:rPr lang="en-US" sz="3200" b="1" dirty="0">
              <a:solidFill>
                <a:srgbClr val="FFFFFF"/>
              </a:solidFill>
              <a:latin typeface="Algerian" panose="04020705040A02060702" pitchFamily="82" charset="0"/>
            </a:rPr>
            <a:t>“IT”</a:t>
          </a:r>
          <a:r>
            <a:rPr lang="en-US" sz="1300" dirty="0">
              <a:solidFill>
                <a:srgbClr val="FFFFFF"/>
              </a:solidFill>
            </a:rPr>
            <a:t> </a:t>
          </a:r>
          <a:endParaRPr lang="en-US" sz="1300" dirty="0"/>
        </a:p>
      </dgm:t>
    </dgm:pt>
    <dgm:pt modelId="{B43ED401-6C1B-43AC-BEA4-565CE8B08C56}" type="parTrans" cxnId="{29D7A2E6-C900-4746-86EC-176D46470F02}">
      <dgm:prSet/>
      <dgm:spPr/>
      <dgm:t>
        <a:bodyPr/>
        <a:lstStyle/>
        <a:p>
          <a:endParaRPr lang="en-US"/>
        </a:p>
      </dgm:t>
    </dgm:pt>
    <dgm:pt modelId="{BE1ED39B-357A-4E53-802F-40E75DF55B56}" type="sibTrans" cxnId="{29D7A2E6-C900-4746-86EC-176D46470F02}">
      <dgm:prSet/>
      <dgm:spPr/>
      <dgm:t>
        <a:bodyPr/>
        <a:lstStyle/>
        <a:p>
          <a:endParaRPr lang="en-US"/>
        </a:p>
      </dgm:t>
    </dgm:pt>
    <dgm:pt modelId="{7BA56811-55E2-5D43-8B59-7FC0A919FE5D}" type="pres">
      <dgm:prSet presAssocID="{E6EF164D-5FCA-4B41-959A-FA689DD08679}" presName="Name0" presStyleCnt="0">
        <dgm:presLayoutVars>
          <dgm:dir/>
          <dgm:animLvl val="lvl"/>
          <dgm:resizeHandles val="exact"/>
        </dgm:presLayoutVars>
      </dgm:prSet>
      <dgm:spPr/>
    </dgm:pt>
    <dgm:pt modelId="{AE31CF71-31D7-6D4F-9C92-6D141D7ED706}" type="pres">
      <dgm:prSet presAssocID="{9D6B598A-3D33-451D-98ED-C95202B83550}" presName="boxAndChildren" presStyleCnt="0"/>
      <dgm:spPr/>
    </dgm:pt>
    <dgm:pt modelId="{88994D63-FE15-C245-9DED-6A6B3E35C290}" type="pres">
      <dgm:prSet presAssocID="{9D6B598A-3D33-451D-98ED-C95202B83550}" presName="parentTextBox" presStyleLbl="node1" presStyleIdx="0" presStyleCnt="7"/>
      <dgm:spPr/>
    </dgm:pt>
    <dgm:pt modelId="{C75DE230-7452-5741-A662-99D012AB5F50}" type="pres">
      <dgm:prSet presAssocID="{C0410C48-8B14-43D5-9A21-D2119C077844}" presName="sp" presStyleCnt="0"/>
      <dgm:spPr/>
    </dgm:pt>
    <dgm:pt modelId="{EE5D6567-3226-2B4D-975D-5FC1BD4253F8}" type="pres">
      <dgm:prSet presAssocID="{6634BF8E-F35C-4ECC-8226-284AF8041680}" presName="arrowAndChildren" presStyleCnt="0"/>
      <dgm:spPr/>
    </dgm:pt>
    <dgm:pt modelId="{5B5ADAA0-39F5-574C-A963-0972D604F763}" type="pres">
      <dgm:prSet presAssocID="{6634BF8E-F35C-4ECC-8226-284AF8041680}" presName="parentTextArrow" presStyleLbl="node1" presStyleIdx="1" presStyleCnt="7"/>
      <dgm:spPr/>
    </dgm:pt>
    <dgm:pt modelId="{0D03317F-B1E3-FF44-BB0D-C3B4C1478225}" type="pres">
      <dgm:prSet presAssocID="{92FD8681-1962-4CCD-AE9C-112BC89C9773}" presName="sp" presStyleCnt="0"/>
      <dgm:spPr/>
    </dgm:pt>
    <dgm:pt modelId="{7C7C0AF1-4BDD-CF47-B121-2F172033CDE2}" type="pres">
      <dgm:prSet presAssocID="{D1C3DED5-5220-40BD-A40D-186B3E1519A6}" presName="arrowAndChildren" presStyleCnt="0"/>
      <dgm:spPr/>
    </dgm:pt>
    <dgm:pt modelId="{77242991-1A7C-DF43-8B3F-62CCC7C11A9A}" type="pres">
      <dgm:prSet presAssocID="{D1C3DED5-5220-40BD-A40D-186B3E1519A6}" presName="parentTextArrow" presStyleLbl="node1" presStyleIdx="2" presStyleCnt="7"/>
      <dgm:spPr/>
    </dgm:pt>
    <dgm:pt modelId="{7D79F88D-10FB-6540-8F14-D929B7C74AFF}" type="pres">
      <dgm:prSet presAssocID="{9A3A23F3-1163-4282-B0FE-F249AAC4A75E}" presName="sp" presStyleCnt="0"/>
      <dgm:spPr/>
    </dgm:pt>
    <dgm:pt modelId="{1B08E856-A086-3F48-A434-A20E219A49B9}" type="pres">
      <dgm:prSet presAssocID="{1DAC5DEE-CA97-40CA-ACED-E2955C4E7310}" presName="arrowAndChildren" presStyleCnt="0"/>
      <dgm:spPr/>
    </dgm:pt>
    <dgm:pt modelId="{5E56E66B-7F25-5646-9532-DD48B7543EEE}" type="pres">
      <dgm:prSet presAssocID="{1DAC5DEE-CA97-40CA-ACED-E2955C4E7310}" presName="parentTextArrow" presStyleLbl="node1" presStyleIdx="3" presStyleCnt="7"/>
      <dgm:spPr/>
    </dgm:pt>
    <dgm:pt modelId="{431295C0-7CA9-C941-983A-9FC5CBADACCE}" type="pres">
      <dgm:prSet presAssocID="{BCBF1BD4-531B-4DC0-8868-7D39157B58FE}" presName="sp" presStyleCnt="0"/>
      <dgm:spPr/>
    </dgm:pt>
    <dgm:pt modelId="{B9160F1B-3AF8-C34B-9F00-C04D23B46CB8}" type="pres">
      <dgm:prSet presAssocID="{AC8D702E-C75F-474B-9AFE-F72B5D832D9A}" presName="arrowAndChildren" presStyleCnt="0"/>
      <dgm:spPr/>
    </dgm:pt>
    <dgm:pt modelId="{F008E7C1-E10C-1D4B-9037-7AD08F26125D}" type="pres">
      <dgm:prSet presAssocID="{AC8D702E-C75F-474B-9AFE-F72B5D832D9A}" presName="parentTextArrow" presStyleLbl="node1" presStyleIdx="4" presStyleCnt="7"/>
      <dgm:spPr/>
    </dgm:pt>
    <dgm:pt modelId="{36674C10-4B1D-0A49-AF0D-2F750A0E32CF}" type="pres">
      <dgm:prSet presAssocID="{EB87FF55-A7C7-4676-A4A9-DB2058985C69}" presName="sp" presStyleCnt="0"/>
      <dgm:spPr/>
    </dgm:pt>
    <dgm:pt modelId="{5566ECF9-C7E6-5342-92F7-B7BAF2C14C57}" type="pres">
      <dgm:prSet presAssocID="{739E3265-7D40-4475-918F-A342C515D3C6}" presName="arrowAndChildren" presStyleCnt="0"/>
      <dgm:spPr/>
    </dgm:pt>
    <dgm:pt modelId="{58140578-BC10-5E4C-BAF7-612BAD25E79E}" type="pres">
      <dgm:prSet presAssocID="{739E3265-7D40-4475-918F-A342C515D3C6}" presName="parentTextArrow" presStyleLbl="node1" presStyleIdx="5" presStyleCnt="7"/>
      <dgm:spPr/>
    </dgm:pt>
    <dgm:pt modelId="{A5648C3F-67AF-8640-9418-7607F438ABFB}" type="pres">
      <dgm:prSet presAssocID="{15394D36-5999-4A81-8169-D00E5AFEE366}" presName="sp" presStyleCnt="0"/>
      <dgm:spPr/>
    </dgm:pt>
    <dgm:pt modelId="{AC78A358-9316-FA41-A485-C4648D8DA26A}" type="pres">
      <dgm:prSet presAssocID="{127DD521-965F-4556-834C-E74877EF33F9}" presName="arrowAndChildren" presStyleCnt="0"/>
      <dgm:spPr/>
    </dgm:pt>
    <dgm:pt modelId="{1E35C31B-B5FB-0846-8918-C81FC8683219}" type="pres">
      <dgm:prSet presAssocID="{127DD521-965F-4556-834C-E74877EF33F9}" presName="parentTextArrow" presStyleLbl="node1" presStyleIdx="6" presStyleCnt="7"/>
      <dgm:spPr/>
    </dgm:pt>
  </dgm:ptLst>
  <dgm:cxnLst>
    <dgm:cxn modelId="{71D99501-4CD5-40C8-B68D-5506371AFA0F}" srcId="{E6EF164D-5FCA-4B41-959A-FA689DD08679}" destId="{6634BF8E-F35C-4ECC-8226-284AF8041680}" srcOrd="5" destOrd="0" parTransId="{7CE5CE0C-A12F-4438-A0FF-746229614002}" sibTransId="{C0410C48-8B14-43D5-9A21-D2119C077844}"/>
    <dgm:cxn modelId="{DE9BF305-F3E9-4769-BA7F-21500EFF3B2F}" srcId="{E6EF164D-5FCA-4B41-959A-FA689DD08679}" destId="{D1C3DED5-5220-40BD-A40D-186B3E1519A6}" srcOrd="4" destOrd="0" parTransId="{38D30F20-B3D8-4C61-BE0A-44B88FF46680}" sibTransId="{92FD8681-1962-4CCD-AE9C-112BC89C9773}"/>
    <dgm:cxn modelId="{1981A208-9FF9-9A44-B55D-9E2E2359257C}" type="presOf" srcId="{127DD521-965F-4556-834C-E74877EF33F9}" destId="{1E35C31B-B5FB-0846-8918-C81FC8683219}" srcOrd="0" destOrd="0" presId="urn:microsoft.com/office/officeart/2005/8/layout/process4"/>
    <dgm:cxn modelId="{70827B09-3503-FD4A-80D7-1418197F8F7E}" type="presOf" srcId="{E6EF164D-5FCA-4B41-959A-FA689DD08679}" destId="{7BA56811-55E2-5D43-8B59-7FC0A919FE5D}" srcOrd="0" destOrd="0" presId="urn:microsoft.com/office/officeart/2005/8/layout/process4"/>
    <dgm:cxn modelId="{E665C534-6402-4771-B787-10F1B6A6D744}" srcId="{E6EF164D-5FCA-4B41-959A-FA689DD08679}" destId="{AC8D702E-C75F-474B-9AFE-F72B5D832D9A}" srcOrd="2" destOrd="0" parTransId="{F6C6F1D3-B7D9-4960-8414-83C3AC3B2032}" sibTransId="{BCBF1BD4-531B-4DC0-8868-7D39157B58FE}"/>
    <dgm:cxn modelId="{AC412656-359D-304D-B095-FD3FD697AD8B}" type="presOf" srcId="{AC8D702E-C75F-474B-9AFE-F72B5D832D9A}" destId="{F008E7C1-E10C-1D4B-9037-7AD08F26125D}" srcOrd="0" destOrd="0" presId="urn:microsoft.com/office/officeart/2005/8/layout/process4"/>
    <dgm:cxn modelId="{249AAE85-13B0-2142-920B-75EC88B08920}" type="presOf" srcId="{1DAC5DEE-CA97-40CA-ACED-E2955C4E7310}" destId="{5E56E66B-7F25-5646-9532-DD48B7543EEE}" srcOrd="0" destOrd="0" presId="urn:microsoft.com/office/officeart/2005/8/layout/process4"/>
    <dgm:cxn modelId="{11FC9F9E-069F-324C-9B08-4F12EADA8AF2}" type="presOf" srcId="{D1C3DED5-5220-40BD-A40D-186B3E1519A6}" destId="{77242991-1A7C-DF43-8B3F-62CCC7C11A9A}" srcOrd="0" destOrd="0" presId="urn:microsoft.com/office/officeart/2005/8/layout/process4"/>
    <dgm:cxn modelId="{384510AD-0DAE-E048-A80A-D832F20CBC4A}" type="presOf" srcId="{6634BF8E-F35C-4ECC-8226-284AF8041680}" destId="{5B5ADAA0-39F5-574C-A963-0972D604F763}" srcOrd="0" destOrd="0" presId="urn:microsoft.com/office/officeart/2005/8/layout/process4"/>
    <dgm:cxn modelId="{D2FBDAB4-11BF-479B-9B51-DC365440C001}" srcId="{E6EF164D-5FCA-4B41-959A-FA689DD08679}" destId="{739E3265-7D40-4475-918F-A342C515D3C6}" srcOrd="1" destOrd="0" parTransId="{A903CB9E-54AE-40CC-97C1-41DFA54C8496}" sibTransId="{EB87FF55-A7C7-4676-A4A9-DB2058985C69}"/>
    <dgm:cxn modelId="{88745ACD-1757-4237-8C71-AD4C41660A67}" srcId="{E6EF164D-5FCA-4B41-959A-FA689DD08679}" destId="{1DAC5DEE-CA97-40CA-ACED-E2955C4E7310}" srcOrd="3" destOrd="0" parTransId="{6EA941BA-19CA-4CD4-922F-D6384AD128D6}" sibTransId="{9A3A23F3-1163-4282-B0FE-F249AAC4A75E}"/>
    <dgm:cxn modelId="{DCFA63D0-9464-5243-8E88-0DAA8071FD42}" type="presOf" srcId="{9D6B598A-3D33-451D-98ED-C95202B83550}" destId="{88994D63-FE15-C245-9DED-6A6B3E35C290}" srcOrd="0" destOrd="0" presId="urn:microsoft.com/office/officeart/2005/8/layout/process4"/>
    <dgm:cxn modelId="{27719AD4-97C3-884E-BC10-522D3FADA996}" type="presOf" srcId="{739E3265-7D40-4475-918F-A342C515D3C6}" destId="{58140578-BC10-5E4C-BAF7-612BAD25E79E}" srcOrd="0" destOrd="0" presId="urn:microsoft.com/office/officeart/2005/8/layout/process4"/>
    <dgm:cxn modelId="{29D7A2E6-C900-4746-86EC-176D46470F02}" srcId="{E6EF164D-5FCA-4B41-959A-FA689DD08679}" destId="{9D6B598A-3D33-451D-98ED-C95202B83550}" srcOrd="6" destOrd="0" parTransId="{B43ED401-6C1B-43AC-BEA4-565CE8B08C56}" sibTransId="{BE1ED39B-357A-4E53-802F-40E75DF55B56}"/>
    <dgm:cxn modelId="{5717FFF2-2550-4FA8-9F8D-445759A996E1}" srcId="{E6EF164D-5FCA-4B41-959A-FA689DD08679}" destId="{127DD521-965F-4556-834C-E74877EF33F9}" srcOrd="0" destOrd="0" parTransId="{0D636CFB-F14C-4E71-BDA6-8772A387E455}" sibTransId="{15394D36-5999-4A81-8169-D00E5AFEE366}"/>
    <dgm:cxn modelId="{6923818F-F95A-9846-B527-B298F4A27A35}" type="presParOf" srcId="{7BA56811-55E2-5D43-8B59-7FC0A919FE5D}" destId="{AE31CF71-31D7-6D4F-9C92-6D141D7ED706}" srcOrd="0" destOrd="0" presId="urn:microsoft.com/office/officeart/2005/8/layout/process4"/>
    <dgm:cxn modelId="{646085FD-6B01-224E-8850-40AA6B9442E5}" type="presParOf" srcId="{AE31CF71-31D7-6D4F-9C92-6D141D7ED706}" destId="{88994D63-FE15-C245-9DED-6A6B3E35C290}" srcOrd="0" destOrd="0" presId="urn:microsoft.com/office/officeart/2005/8/layout/process4"/>
    <dgm:cxn modelId="{F4FC734D-1EF1-4D48-8DB9-990A8C542A96}" type="presParOf" srcId="{7BA56811-55E2-5D43-8B59-7FC0A919FE5D}" destId="{C75DE230-7452-5741-A662-99D012AB5F50}" srcOrd="1" destOrd="0" presId="urn:microsoft.com/office/officeart/2005/8/layout/process4"/>
    <dgm:cxn modelId="{81B708D1-D38E-FD4B-983C-D69805C509D9}" type="presParOf" srcId="{7BA56811-55E2-5D43-8B59-7FC0A919FE5D}" destId="{EE5D6567-3226-2B4D-975D-5FC1BD4253F8}" srcOrd="2" destOrd="0" presId="urn:microsoft.com/office/officeart/2005/8/layout/process4"/>
    <dgm:cxn modelId="{3C3BA365-151B-9B42-A564-062CFBE4AA94}" type="presParOf" srcId="{EE5D6567-3226-2B4D-975D-5FC1BD4253F8}" destId="{5B5ADAA0-39F5-574C-A963-0972D604F763}" srcOrd="0" destOrd="0" presId="urn:microsoft.com/office/officeart/2005/8/layout/process4"/>
    <dgm:cxn modelId="{850143A3-9BE2-D542-BBA2-5B3022A32137}" type="presParOf" srcId="{7BA56811-55E2-5D43-8B59-7FC0A919FE5D}" destId="{0D03317F-B1E3-FF44-BB0D-C3B4C1478225}" srcOrd="3" destOrd="0" presId="urn:microsoft.com/office/officeart/2005/8/layout/process4"/>
    <dgm:cxn modelId="{DE6F2F84-CEDB-5942-8E18-017F9B45F65E}" type="presParOf" srcId="{7BA56811-55E2-5D43-8B59-7FC0A919FE5D}" destId="{7C7C0AF1-4BDD-CF47-B121-2F172033CDE2}" srcOrd="4" destOrd="0" presId="urn:microsoft.com/office/officeart/2005/8/layout/process4"/>
    <dgm:cxn modelId="{5E7B2B74-2E61-B948-B057-167BB7EC35B8}" type="presParOf" srcId="{7C7C0AF1-4BDD-CF47-B121-2F172033CDE2}" destId="{77242991-1A7C-DF43-8B3F-62CCC7C11A9A}" srcOrd="0" destOrd="0" presId="urn:microsoft.com/office/officeart/2005/8/layout/process4"/>
    <dgm:cxn modelId="{87DE88E7-E0A4-5D40-BF26-28FFEDC5F7DA}" type="presParOf" srcId="{7BA56811-55E2-5D43-8B59-7FC0A919FE5D}" destId="{7D79F88D-10FB-6540-8F14-D929B7C74AFF}" srcOrd="5" destOrd="0" presId="urn:microsoft.com/office/officeart/2005/8/layout/process4"/>
    <dgm:cxn modelId="{176974AF-45E1-3C44-BE46-A7354D29980B}" type="presParOf" srcId="{7BA56811-55E2-5D43-8B59-7FC0A919FE5D}" destId="{1B08E856-A086-3F48-A434-A20E219A49B9}" srcOrd="6" destOrd="0" presId="urn:microsoft.com/office/officeart/2005/8/layout/process4"/>
    <dgm:cxn modelId="{642A50F9-5904-284E-B7D8-CBC6C6C8FFDA}" type="presParOf" srcId="{1B08E856-A086-3F48-A434-A20E219A49B9}" destId="{5E56E66B-7F25-5646-9532-DD48B7543EEE}" srcOrd="0" destOrd="0" presId="urn:microsoft.com/office/officeart/2005/8/layout/process4"/>
    <dgm:cxn modelId="{55969C98-A4AF-6C45-A229-554FFB98F58E}" type="presParOf" srcId="{7BA56811-55E2-5D43-8B59-7FC0A919FE5D}" destId="{431295C0-7CA9-C941-983A-9FC5CBADACCE}" srcOrd="7" destOrd="0" presId="urn:microsoft.com/office/officeart/2005/8/layout/process4"/>
    <dgm:cxn modelId="{8BDC81D8-8FA7-E64A-8118-D16E5B9C2B18}" type="presParOf" srcId="{7BA56811-55E2-5D43-8B59-7FC0A919FE5D}" destId="{B9160F1B-3AF8-C34B-9F00-C04D23B46CB8}" srcOrd="8" destOrd="0" presId="urn:microsoft.com/office/officeart/2005/8/layout/process4"/>
    <dgm:cxn modelId="{D4735595-2190-AF40-96CA-339DA8F06C3A}" type="presParOf" srcId="{B9160F1B-3AF8-C34B-9F00-C04D23B46CB8}" destId="{F008E7C1-E10C-1D4B-9037-7AD08F26125D}" srcOrd="0" destOrd="0" presId="urn:microsoft.com/office/officeart/2005/8/layout/process4"/>
    <dgm:cxn modelId="{E78C0A14-7C54-5244-BFFF-5B76215B6C4A}" type="presParOf" srcId="{7BA56811-55E2-5D43-8B59-7FC0A919FE5D}" destId="{36674C10-4B1D-0A49-AF0D-2F750A0E32CF}" srcOrd="9" destOrd="0" presId="urn:microsoft.com/office/officeart/2005/8/layout/process4"/>
    <dgm:cxn modelId="{6180E8FB-1D87-9E4E-91E8-60E079238739}" type="presParOf" srcId="{7BA56811-55E2-5D43-8B59-7FC0A919FE5D}" destId="{5566ECF9-C7E6-5342-92F7-B7BAF2C14C57}" srcOrd="10" destOrd="0" presId="urn:microsoft.com/office/officeart/2005/8/layout/process4"/>
    <dgm:cxn modelId="{D742FFFD-CF59-FF4E-BDD8-4D129C4D0E75}" type="presParOf" srcId="{5566ECF9-C7E6-5342-92F7-B7BAF2C14C57}" destId="{58140578-BC10-5E4C-BAF7-612BAD25E79E}" srcOrd="0" destOrd="0" presId="urn:microsoft.com/office/officeart/2005/8/layout/process4"/>
    <dgm:cxn modelId="{61A1B0D7-3D81-764E-9294-ED4854C71903}" type="presParOf" srcId="{7BA56811-55E2-5D43-8B59-7FC0A919FE5D}" destId="{A5648C3F-67AF-8640-9418-7607F438ABFB}" srcOrd="11" destOrd="0" presId="urn:microsoft.com/office/officeart/2005/8/layout/process4"/>
    <dgm:cxn modelId="{586BD142-FABB-3343-896B-8B382D154DF1}" type="presParOf" srcId="{7BA56811-55E2-5D43-8B59-7FC0A919FE5D}" destId="{AC78A358-9316-FA41-A485-C4648D8DA26A}" srcOrd="12" destOrd="0" presId="urn:microsoft.com/office/officeart/2005/8/layout/process4"/>
    <dgm:cxn modelId="{351C92F1-5DB1-9141-BF13-B5703248EAD4}" type="presParOf" srcId="{AC78A358-9316-FA41-A485-C4648D8DA26A}" destId="{1E35C31B-B5FB-0846-8918-C81FC86832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EA6622-FF80-472A-9052-6A869D7F6F7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459258D-7970-4378-AA3E-3FCCA2380AD7}">
      <dgm:prSet custT="1"/>
      <dgm:spPr/>
      <dgm:t>
        <a:bodyPr/>
        <a:lstStyle/>
        <a:p>
          <a:r>
            <a:rPr lang="en-US" sz="2000" dirty="0">
              <a:solidFill>
                <a:schemeClr val="tx1"/>
              </a:solidFill>
            </a:rPr>
            <a:t>Deal with it!</a:t>
          </a:r>
        </a:p>
      </dgm:t>
    </dgm:pt>
    <dgm:pt modelId="{33BBF595-C44B-4963-B4D3-C9BEAA4450BC}" type="parTrans" cxnId="{43E13DAA-E968-4A2A-ACDC-B7D4E2E02813}">
      <dgm:prSet/>
      <dgm:spPr/>
      <dgm:t>
        <a:bodyPr/>
        <a:lstStyle/>
        <a:p>
          <a:endParaRPr lang="en-US"/>
        </a:p>
      </dgm:t>
    </dgm:pt>
    <dgm:pt modelId="{0B8C2878-C4C7-4333-AE0F-714451198094}" type="sibTrans" cxnId="{43E13DAA-E968-4A2A-ACDC-B7D4E2E02813}">
      <dgm:prSet/>
      <dgm:spPr/>
      <dgm:t>
        <a:bodyPr/>
        <a:lstStyle/>
        <a:p>
          <a:endParaRPr lang="en-US"/>
        </a:p>
      </dgm:t>
    </dgm:pt>
    <dgm:pt modelId="{48B363EA-1969-4A32-A019-6B0AF34457A9}">
      <dgm:prSet custT="1"/>
      <dgm:spPr/>
      <dgm:t>
        <a:bodyPr/>
        <a:lstStyle/>
        <a:p>
          <a:r>
            <a:rPr lang="en-US" sz="2000" dirty="0">
              <a:solidFill>
                <a:schemeClr val="tx1"/>
              </a:solidFill>
            </a:rPr>
            <a:t>This is one of the reasons we identify the Game Administrator on site</a:t>
          </a:r>
          <a:r>
            <a:rPr lang="en-US" sz="2000" dirty="0"/>
            <a:t>.</a:t>
          </a:r>
        </a:p>
      </dgm:t>
    </dgm:pt>
    <dgm:pt modelId="{00881B8C-D86C-4409-AD9C-80E02AA9E5DA}" type="parTrans" cxnId="{6420E99D-BE7E-49FE-95F2-B2E26D04FFFD}">
      <dgm:prSet/>
      <dgm:spPr/>
      <dgm:t>
        <a:bodyPr/>
        <a:lstStyle/>
        <a:p>
          <a:endParaRPr lang="en-US"/>
        </a:p>
      </dgm:t>
    </dgm:pt>
    <dgm:pt modelId="{3A1858BA-B243-44CB-AE90-8D13D2F805DB}" type="sibTrans" cxnId="{6420E99D-BE7E-49FE-95F2-B2E26D04FFFD}">
      <dgm:prSet/>
      <dgm:spPr/>
      <dgm:t>
        <a:bodyPr/>
        <a:lstStyle/>
        <a:p>
          <a:endParaRPr lang="en-US"/>
        </a:p>
      </dgm:t>
    </dgm:pt>
    <dgm:pt modelId="{5C36239E-A7FB-4491-BE47-31219DCC08B5}">
      <dgm:prSet custT="1"/>
      <dgm:spPr/>
      <dgm:t>
        <a:bodyPr/>
        <a:lstStyle/>
        <a:p>
          <a:r>
            <a:rPr lang="en-US" sz="1800" dirty="0"/>
            <a:t>Utilize them as a resource…they should be a “</a:t>
          </a:r>
          <a:r>
            <a:rPr lang="en-US" sz="1800" u="sng" dirty="0"/>
            <a:t>teammate</a:t>
          </a:r>
          <a:r>
            <a:rPr lang="en-US" sz="1800" dirty="0"/>
            <a:t>”</a:t>
          </a:r>
        </a:p>
      </dgm:t>
    </dgm:pt>
    <dgm:pt modelId="{B1C8695B-A297-4E99-B492-9D28DBB2F027}" type="parTrans" cxnId="{145773CE-F863-4F4E-8F20-CE245B963C8C}">
      <dgm:prSet/>
      <dgm:spPr/>
      <dgm:t>
        <a:bodyPr/>
        <a:lstStyle/>
        <a:p>
          <a:endParaRPr lang="en-US"/>
        </a:p>
      </dgm:t>
    </dgm:pt>
    <dgm:pt modelId="{C44F5FF6-7F8F-4A27-A1BC-709687E2060E}" type="sibTrans" cxnId="{145773CE-F863-4F4E-8F20-CE245B963C8C}">
      <dgm:prSet/>
      <dgm:spPr/>
      <dgm:t>
        <a:bodyPr/>
        <a:lstStyle/>
        <a:p>
          <a:endParaRPr lang="en-US"/>
        </a:p>
      </dgm:t>
    </dgm:pt>
    <dgm:pt modelId="{F2ADB9B5-1068-4BF9-94CE-BDFCB19BCFDA}">
      <dgm:prSet custT="1"/>
      <dgm:spPr/>
      <dgm:t>
        <a:bodyPr/>
        <a:lstStyle/>
        <a:p>
          <a:r>
            <a:rPr lang="en-US" sz="1800" dirty="0"/>
            <a:t>Remember – we have identified the Game Administrator to have Zero Tolerance in regards to proper behavior – a role model</a:t>
          </a:r>
        </a:p>
      </dgm:t>
    </dgm:pt>
    <dgm:pt modelId="{1E1C69B0-5B77-4E03-AA1A-472C10910F53}" type="parTrans" cxnId="{4E474A5F-EE6D-46AD-83E3-1A636DABB038}">
      <dgm:prSet/>
      <dgm:spPr/>
      <dgm:t>
        <a:bodyPr/>
        <a:lstStyle/>
        <a:p>
          <a:endParaRPr lang="en-US"/>
        </a:p>
      </dgm:t>
    </dgm:pt>
    <dgm:pt modelId="{DE239665-CE94-4EEF-927D-A8389D6B689C}" type="sibTrans" cxnId="{4E474A5F-EE6D-46AD-83E3-1A636DABB038}">
      <dgm:prSet/>
      <dgm:spPr/>
      <dgm:t>
        <a:bodyPr/>
        <a:lstStyle/>
        <a:p>
          <a:endParaRPr lang="en-US"/>
        </a:p>
      </dgm:t>
    </dgm:pt>
    <dgm:pt modelId="{53F1C7D6-6FD7-4B47-BAB8-99D2706B1AA2}">
      <dgm:prSet custT="1"/>
      <dgm:spPr/>
      <dgm:t>
        <a:bodyPr/>
        <a:lstStyle/>
        <a:p>
          <a:r>
            <a:rPr lang="en-US" sz="1800" u="sng" dirty="0"/>
            <a:t>An official cannot eject a fan.  Go through the Game Administrator and/or security personnel to remove a fan</a:t>
          </a:r>
          <a:r>
            <a:rPr lang="en-US" sz="1800" dirty="0"/>
            <a:t>.</a:t>
          </a:r>
        </a:p>
      </dgm:t>
    </dgm:pt>
    <dgm:pt modelId="{BD4B82CB-66FE-45BC-918D-8A272BAA3C80}" type="parTrans" cxnId="{87B0C091-2811-46F6-B060-077E0D2C24FC}">
      <dgm:prSet/>
      <dgm:spPr/>
      <dgm:t>
        <a:bodyPr/>
        <a:lstStyle/>
        <a:p>
          <a:endParaRPr lang="en-US"/>
        </a:p>
      </dgm:t>
    </dgm:pt>
    <dgm:pt modelId="{789A0A09-D010-436A-A974-F6C154878D0B}" type="sibTrans" cxnId="{87B0C091-2811-46F6-B060-077E0D2C24FC}">
      <dgm:prSet/>
      <dgm:spPr/>
      <dgm:t>
        <a:bodyPr/>
        <a:lstStyle/>
        <a:p>
          <a:endParaRPr lang="en-US"/>
        </a:p>
      </dgm:t>
    </dgm:pt>
    <dgm:pt modelId="{F24271AB-46E9-44DE-B14E-8EAB1BE24F8F}">
      <dgm:prSet custT="1"/>
      <dgm:spPr/>
      <dgm:t>
        <a:bodyPr/>
        <a:lstStyle/>
        <a:p>
          <a:r>
            <a:rPr lang="en-US" sz="1800" dirty="0"/>
            <a:t>Record this and report to your Regional Supervisor and the NCHSAA office </a:t>
          </a:r>
          <a:r>
            <a:rPr lang="en-US" sz="1800" dirty="0">
              <a:solidFill>
                <a:schemeClr val="accent1"/>
              </a:solidFill>
            </a:rPr>
            <a:t>(</a:t>
          </a:r>
          <a:r>
            <a:rPr lang="en-US" sz="1800" dirty="0">
              <a:solidFill>
                <a:schemeClr val="accent1"/>
              </a:solidFill>
              <a:highlight>
                <a:srgbClr val="000000"/>
              </a:highlight>
              <a:hlinkClick xmlns:r="http://schemas.openxmlformats.org/officeDocument/2006/relationships" r:id="rId1"/>
            </a:rPr>
            <a:t>mark@nchsaa.org</a:t>
          </a:r>
          <a:r>
            <a:rPr lang="en-US" sz="1800" dirty="0">
              <a:solidFill>
                <a:schemeClr val="accent1"/>
              </a:solidFill>
            </a:rPr>
            <a:t>) </a:t>
          </a:r>
        </a:p>
      </dgm:t>
    </dgm:pt>
    <dgm:pt modelId="{06D72E31-2369-4AB6-8487-E77A287CFAE5}" type="parTrans" cxnId="{E5F52859-FB1D-4CD4-9F9D-063B465BE430}">
      <dgm:prSet/>
      <dgm:spPr/>
      <dgm:t>
        <a:bodyPr/>
        <a:lstStyle/>
        <a:p>
          <a:endParaRPr lang="en-US"/>
        </a:p>
      </dgm:t>
    </dgm:pt>
    <dgm:pt modelId="{AFF436D6-310C-4E85-BBEC-B40848C3E8A2}" type="sibTrans" cxnId="{E5F52859-FB1D-4CD4-9F9D-063B465BE430}">
      <dgm:prSet/>
      <dgm:spPr/>
      <dgm:t>
        <a:bodyPr/>
        <a:lstStyle/>
        <a:p>
          <a:endParaRPr lang="en-US"/>
        </a:p>
      </dgm:t>
    </dgm:pt>
    <dgm:pt modelId="{88E7E479-7997-434E-AD5A-4D58D9ED601C}" type="pres">
      <dgm:prSet presAssocID="{B8EA6622-FF80-472A-9052-6A869D7F6F76}" presName="linear" presStyleCnt="0">
        <dgm:presLayoutVars>
          <dgm:dir/>
          <dgm:animLvl val="lvl"/>
          <dgm:resizeHandles val="exact"/>
        </dgm:presLayoutVars>
      </dgm:prSet>
      <dgm:spPr/>
    </dgm:pt>
    <dgm:pt modelId="{D974993A-8347-9A44-9E05-1ADA8FFFFAB7}" type="pres">
      <dgm:prSet presAssocID="{9459258D-7970-4378-AA3E-3FCCA2380AD7}" presName="parentLin" presStyleCnt="0"/>
      <dgm:spPr/>
    </dgm:pt>
    <dgm:pt modelId="{E07E30ED-617A-3341-AAEF-27A226D80CB7}" type="pres">
      <dgm:prSet presAssocID="{9459258D-7970-4378-AA3E-3FCCA2380AD7}" presName="parentLeftMargin" presStyleLbl="node1" presStyleIdx="0" presStyleCnt="2"/>
      <dgm:spPr/>
    </dgm:pt>
    <dgm:pt modelId="{A02AB45E-A62E-5941-9F8E-8FA06927B1C6}" type="pres">
      <dgm:prSet presAssocID="{9459258D-7970-4378-AA3E-3FCCA2380AD7}" presName="parentText" presStyleLbl="node1" presStyleIdx="0" presStyleCnt="2" custScaleX="133006" custScaleY="124045">
        <dgm:presLayoutVars>
          <dgm:chMax val="0"/>
          <dgm:bulletEnabled val="1"/>
        </dgm:presLayoutVars>
      </dgm:prSet>
      <dgm:spPr/>
    </dgm:pt>
    <dgm:pt modelId="{AB07798C-5233-F24B-B1F9-3426846FB81C}" type="pres">
      <dgm:prSet presAssocID="{9459258D-7970-4378-AA3E-3FCCA2380AD7}" presName="negativeSpace" presStyleCnt="0"/>
      <dgm:spPr/>
    </dgm:pt>
    <dgm:pt modelId="{32A78861-21D4-0E44-B437-064CFD3E775B}" type="pres">
      <dgm:prSet presAssocID="{9459258D-7970-4378-AA3E-3FCCA2380AD7}" presName="childText" presStyleLbl="conFgAcc1" presStyleIdx="0" presStyleCnt="2">
        <dgm:presLayoutVars>
          <dgm:bulletEnabled val="1"/>
        </dgm:presLayoutVars>
      </dgm:prSet>
      <dgm:spPr/>
    </dgm:pt>
    <dgm:pt modelId="{5C9BE034-BB49-8940-AE64-10CF2B47B0F6}" type="pres">
      <dgm:prSet presAssocID="{0B8C2878-C4C7-4333-AE0F-714451198094}" presName="spaceBetweenRectangles" presStyleCnt="0"/>
      <dgm:spPr/>
    </dgm:pt>
    <dgm:pt modelId="{48478CBD-4EB7-5243-9CAF-896F078C3EBF}" type="pres">
      <dgm:prSet presAssocID="{48B363EA-1969-4A32-A019-6B0AF34457A9}" presName="parentLin" presStyleCnt="0"/>
      <dgm:spPr/>
    </dgm:pt>
    <dgm:pt modelId="{F7C42EC1-7494-634F-8D39-68F6A9A29257}" type="pres">
      <dgm:prSet presAssocID="{48B363EA-1969-4A32-A019-6B0AF34457A9}" presName="parentLeftMargin" presStyleLbl="node1" presStyleIdx="0" presStyleCnt="2"/>
      <dgm:spPr/>
    </dgm:pt>
    <dgm:pt modelId="{E88E00BF-5149-B24B-B70F-8FA7758E26AE}" type="pres">
      <dgm:prSet presAssocID="{48B363EA-1969-4A32-A019-6B0AF34457A9}" presName="parentText" presStyleLbl="node1" presStyleIdx="1" presStyleCnt="2" custScaleX="133006" custScaleY="137985" custLinFactNeighborX="11079" custLinFactNeighborY="-32259">
        <dgm:presLayoutVars>
          <dgm:chMax val="0"/>
          <dgm:bulletEnabled val="1"/>
        </dgm:presLayoutVars>
      </dgm:prSet>
      <dgm:spPr/>
    </dgm:pt>
    <dgm:pt modelId="{1031E98F-5A58-4841-AF37-54168DE78142}" type="pres">
      <dgm:prSet presAssocID="{48B363EA-1969-4A32-A019-6B0AF34457A9}" presName="negativeSpace" presStyleCnt="0"/>
      <dgm:spPr/>
    </dgm:pt>
    <dgm:pt modelId="{C937B790-0E98-4646-BF02-A982D068F5DF}" type="pres">
      <dgm:prSet presAssocID="{48B363EA-1969-4A32-A019-6B0AF34457A9}" presName="childText" presStyleLbl="conFgAcc1" presStyleIdx="1" presStyleCnt="2" custScaleY="88639">
        <dgm:presLayoutVars>
          <dgm:bulletEnabled val="1"/>
        </dgm:presLayoutVars>
      </dgm:prSet>
      <dgm:spPr/>
    </dgm:pt>
  </dgm:ptLst>
  <dgm:cxnLst>
    <dgm:cxn modelId="{302FC217-BE54-F643-BBDC-D14C704269B3}" type="presOf" srcId="{48B363EA-1969-4A32-A019-6B0AF34457A9}" destId="{F7C42EC1-7494-634F-8D39-68F6A9A29257}" srcOrd="0" destOrd="0" presId="urn:microsoft.com/office/officeart/2005/8/layout/list1"/>
    <dgm:cxn modelId="{D039F01C-8E71-D440-A506-B8276101988E}" type="presOf" srcId="{F2ADB9B5-1068-4BF9-94CE-BDFCB19BCFDA}" destId="{C937B790-0E98-4646-BF02-A982D068F5DF}" srcOrd="0" destOrd="1" presId="urn:microsoft.com/office/officeart/2005/8/layout/list1"/>
    <dgm:cxn modelId="{B9B97345-76FB-6941-BA20-504493D46D1D}" type="presOf" srcId="{9459258D-7970-4378-AA3E-3FCCA2380AD7}" destId="{E07E30ED-617A-3341-AAEF-27A226D80CB7}" srcOrd="0" destOrd="0" presId="urn:microsoft.com/office/officeart/2005/8/layout/list1"/>
    <dgm:cxn modelId="{5BE36549-EF3E-324F-BBD7-B11E0EFFE60F}" type="presOf" srcId="{5C36239E-A7FB-4491-BE47-31219DCC08B5}" destId="{C937B790-0E98-4646-BF02-A982D068F5DF}" srcOrd="0" destOrd="0" presId="urn:microsoft.com/office/officeart/2005/8/layout/list1"/>
    <dgm:cxn modelId="{DCAC5951-464E-574D-9F99-DA3AD16EFD20}" type="presOf" srcId="{9459258D-7970-4378-AA3E-3FCCA2380AD7}" destId="{A02AB45E-A62E-5941-9F8E-8FA06927B1C6}" srcOrd="1" destOrd="0" presId="urn:microsoft.com/office/officeart/2005/8/layout/list1"/>
    <dgm:cxn modelId="{E5F52859-FB1D-4CD4-9F9D-063B465BE430}" srcId="{48B363EA-1969-4A32-A019-6B0AF34457A9}" destId="{F24271AB-46E9-44DE-B14E-8EAB1BE24F8F}" srcOrd="3" destOrd="0" parTransId="{06D72E31-2369-4AB6-8487-E77A287CFAE5}" sibTransId="{AFF436D6-310C-4E85-BBEC-B40848C3E8A2}"/>
    <dgm:cxn modelId="{4E474A5F-EE6D-46AD-83E3-1A636DABB038}" srcId="{48B363EA-1969-4A32-A019-6B0AF34457A9}" destId="{F2ADB9B5-1068-4BF9-94CE-BDFCB19BCFDA}" srcOrd="1" destOrd="0" parTransId="{1E1C69B0-5B77-4E03-AA1A-472C10910F53}" sibTransId="{DE239665-CE94-4EEF-927D-A8389D6B689C}"/>
    <dgm:cxn modelId="{87B0C091-2811-46F6-B060-077E0D2C24FC}" srcId="{48B363EA-1969-4A32-A019-6B0AF34457A9}" destId="{53F1C7D6-6FD7-4B47-BAB8-99D2706B1AA2}" srcOrd="2" destOrd="0" parTransId="{BD4B82CB-66FE-45BC-918D-8A272BAA3C80}" sibTransId="{789A0A09-D010-436A-A974-F6C154878D0B}"/>
    <dgm:cxn modelId="{6420E99D-BE7E-49FE-95F2-B2E26D04FFFD}" srcId="{B8EA6622-FF80-472A-9052-6A869D7F6F76}" destId="{48B363EA-1969-4A32-A019-6B0AF34457A9}" srcOrd="1" destOrd="0" parTransId="{00881B8C-D86C-4409-AD9C-80E02AA9E5DA}" sibTransId="{3A1858BA-B243-44CB-AE90-8D13D2F805DB}"/>
    <dgm:cxn modelId="{7EC619A5-F8B6-1C4F-940C-DC11B82BCF38}" type="presOf" srcId="{B8EA6622-FF80-472A-9052-6A869D7F6F76}" destId="{88E7E479-7997-434E-AD5A-4D58D9ED601C}" srcOrd="0" destOrd="0" presId="urn:microsoft.com/office/officeart/2005/8/layout/list1"/>
    <dgm:cxn modelId="{43E13DAA-E968-4A2A-ACDC-B7D4E2E02813}" srcId="{B8EA6622-FF80-472A-9052-6A869D7F6F76}" destId="{9459258D-7970-4378-AA3E-3FCCA2380AD7}" srcOrd="0" destOrd="0" parTransId="{33BBF595-C44B-4963-B4D3-C9BEAA4450BC}" sibTransId="{0B8C2878-C4C7-4333-AE0F-714451198094}"/>
    <dgm:cxn modelId="{A5FD80AD-67A3-0D40-A8CB-A679F078FEF3}" type="presOf" srcId="{48B363EA-1969-4A32-A019-6B0AF34457A9}" destId="{E88E00BF-5149-B24B-B70F-8FA7758E26AE}" srcOrd="1" destOrd="0" presId="urn:microsoft.com/office/officeart/2005/8/layout/list1"/>
    <dgm:cxn modelId="{145773CE-F863-4F4E-8F20-CE245B963C8C}" srcId="{48B363EA-1969-4A32-A019-6B0AF34457A9}" destId="{5C36239E-A7FB-4491-BE47-31219DCC08B5}" srcOrd="0" destOrd="0" parTransId="{B1C8695B-A297-4E99-B492-9D28DBB2F027}" sibTransId="{C44F5FF6-7F8F-4A27-A1BC-709687E2060E}"/>
    <dgm:cxn modelId="{D86558D1-5163-8A47-95A8-E744B1DDFFA1}" type="presOf" srcId="{F24271AB-46E9-44DE-B14E-8EAB1BE24F8F}" destId="{C937B790-0E98-4646-BF02-A982D068F5DF}" srcOrd="0" destOrd="3" presId="urn:microsoft.com/office/officeart/2005/8/layout/list1"/>
    <dgm:cxn modelId="{D192E7F2-70A5-A540-97FA-7661436F8FFB}" type="presOf" srcId="{53F1C7D6-6FD7-4B47-BAB8-99D2706B1AA2}" destId="{C937B790-0E98-4646-BF02-A982D068F5DF}" srcOrd="0" destOrd="2" presId="urn:microsoft.com/office/officeart/2005/8/layout/list1"/>
    <dgm:cxn modelId="{F757A41F-1E42-8648-9EF6-09909EF96765}" type="presParOf" srcId="{88E7E479-7997-434E-AD5A-4D58D9ED601C}" destId="{D974993A-8347-9A44-9E05-1ADA8FFFFAB7}" srcOrd="0" destOrd="0" presId="urn:microsoft.com/office/officeart/2005/8/layout/list1"/>
    <dgm:cxn modelId="{991FC8B1-AB4E-664A-80B2-C6891B779397}" type="presParOf" srcId="{D974993A-8347-9A44-9E05-1ADA8FFFFAB7}" destId="{E07E30ED-617A-3341-AAEF-27A226D80CB7}" srcOrd="0" destOrd="0" presId="urn:microsoft.com/office/officeart/2005/8/layout/list1"/>
    <dgm:cxn modelId="{D7243427-B379-7B4F-AD9D-1F214D793E90}" type="presParOf" srcId="{D974993A-8347-9A44-9E05-1ADA8FFFFAB7}" destId="{A02AB45E-A62E-5941-9F8E-8FA06927B1C6}" srcOrd="1" destOrd="0" presId="urn:microsoft.com/office/officeart/2005/8/layout/list1"/>
    <dgm:cxn modelId="{070324C0-DD87-FF4C-A8AD-4D3FFD790AB8}" type="presParOf" srcId="{88E7E479-7997-434E-AD5A-4D58D9ED601C}" destId="{AB07798C-5233-F24B-B1F9-3426846FB81C}" srcOrd="1" destOrd="0" presId="urn:microsoft.com/office/officeart/2005/8/layout/list1"/>
    <dgm:cxn modelId="{9B8CBE14-4CE6-B24E-908C-55B39284B2C4}" type="presParOf" srcId="{88E7E479-7997-434E-AD5A-4D58D9ED601C}" destId="{32A78861-21D4-0E44-B437-064CFD3E775B}" srcOrd="2" destOrd="0" presId="urn:microsoft.com/office/officeart/2005/8/layout/list1"/>
    <dgm:cxn modelId="{3533A78A-C4E8-FE48-9686-D187C2E4F88E}" type="presParOf" srcId="{88E7E479-7997-434E-AD5A-4D58D9ED601C}" destId="{5C9BE034-BB49-8940-AE64-10CF2B47B0F6}" srcOrd="3" destOrd="0" presId="urn:microsoft.com/office/officeart/2005/8/layout/list1"/>
    <dgm:cxn modelId="{40C6237D-A1D7-2542-ADFC-6A86982FA00F}" type="presParOf" srcId="{88E7E479-7997-434E-AD5A-4D58D9ED601C}" destId="{48478CBD-4EB7-5243-9CAF-896F078C3EBF}" srcOrd="4" destOrd="0" presId="urn:microsoft.com/office/officeart/2005/8/layout/list1"/>
    <dgm:cxn modelId="{9E5C572B-E4B4-1244-B345-87AF52F7EFEB}" type="presParOf" srcId="{48478CBD-4EB7-5243-9CAF-896F078C3EBF}" destId="{F7C42EC1-7494-634F-8D39-68F6A9A29257}" srcOrd="0" destOrd="0" presId="urn:microsoft.com/office/officeart/2005/8/layout/list1"/>
    <dgm:cxn modelId="{AA06AC97-AA5D-2349-BB23-23387452F0EA}" type="presParOf" srcId="{48478CBD-4EB7-5243-9CAF-896F078C3EBF}" destId="{E88E00BF-5149-B24B-B70F-8FA7758E26AE}" srcOrd="1" destOrd="0" presId="urn:microsoft.com/office/officeart/2005/8/layout/list1"/>
    <dgm:cxn modelId="{0DE68649-5FC6-0843-A1A0-30E27A7CB35E}" type="presParOf" srcId="{88E7E479-7997-434E-AD5A-4D58D9ED601C}" destId="{1031E98F-5A58-4841-AF37-54168DE78142}" srcOrd="5" destOrd="0" presId="urn:microsoft.com/office/officeart/2005/8/layout/list1"/>
    <dgm:cxn modelId="{27063EC0-2BBC-A548-87A1-45296F36CCAE}" type="presParOf" srcId="{88E7E479-7997-434E-AD5A-4D58D9ED601C}" destId="{C937B790-0E98-4646-BF02-A982D068F5D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0A918-15DA-4146-929F-0276A18574C3}"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507FC739-2F66-41F0-8105-E773FF8E1B12}">
      <dgm:prSet/>
      <dgm:spPr/>
      <dgm:t>
        <a:bodyPr/>
        <a:lstStyle/>
        <a:p>
          <a:r>
            <a:rPr lang="en-US"/>
            <a:t>Required within 24 hours after completion of the event</a:t>
          </a:r>
        </a:p>
      </dgm:t>
    </dgm:pt>
    <dgm:pt modelId="{E650E33B-58C0-4152-B0D9-72D0BB1C3BD0}" type="parTrans" cxnId="{97A03DE9-0E8E-4893-9B0C-0724EA9AD5D0}">
      <dgm:prSet/>
      <dgm:spPr/>
      <dgm:t>
        <a:bodyPr/>
        <a:lstStyle/>
        <a:p>
          <a:endParaRPr lang="en-US"/>
        </a:p>
      </dgm:t>
    </dgm:pt>
    <dgm:pt modelId="{ED56F252-A18B-4D37-8EBE-695958A320D9}" type="sibTrans" cxnId="{97A03DE9-0E8E-4893-9B0C-0724EA9AD5D0}">
      <dgm:prSet/>
      <dgm:spPr/>
      <dgm:t>
        <a:bodyPr/>
        <a:lstStyle/>
        <a:p>
          <a:endParaRPr lang="en-US"/>
        </a:p>
      </dgm:t>
    </dgm:pt>
    <dgm:pt modelId="{9EAB5475-DB66-415A-8B57-1A66EFC28AE0}">
      <dgm:prSet/>
      <dgm:spPr/>
      <dgm:t>
        <a:bodyPr/>
        <a:lstStyle/>
        <a:p>
          <a:r>
            <a:rPr lang="en-US"/>
            <a:t>$50 fine to the official(s) for failing to complete the Ejection Report(s)</a:t>
          </a:r>
        </a:p>
      </dgm:t>
    </dgm:pt>
    <dgm:pt modelId="{56CE2645-9B83-4714-A63A-65524AC91E3E}" type="parTrans" cxnId="{F41A6AF6-F3AE-42EF-AA6D-E5A98CBF3E19}">
      <dgm:prSet/>
      <dgm:spPr/>
      <dgm:t>
        <a:bodyPr/>
        <a:lstStyle/>
        <a:p>
          <a:endParaRPr lang="en-US"/>
        </a:p>
      </dgm:t>
    </dgm:pt>
    <dgm:pt modelId="{3B48541C-CA70-4827-93B9-7387001D51F1}" type="sibTrans" cxnId="{F41A6AF6-F3AE-42EF-AA6D-E5A98CBF3E19}">
      <dgm:prSet/>
      <dgm:spPr/>
      <dgm:t>
        <a:bodyPr/>
        <a:lstStyle/>
        <a:p>
          <a:endParaRPr lang="en-US"/>
        </a:p>
      </dgm:t>
    </dgm:pt>
    <dgm:pt modelId="{44DC5B99-1C89-4E98-B219-BED626C8BEFA}">
      <dgm:prSet/>
      <dgm:spPr/>
      <dgm:t>
        <a:bodyPr/>
        <a:lstStyle/>
        <a:p>
          <a:r>
            <a:rPr lang="en-US"/>
            <a:t>Go to </a:t>
          </a:r>
          <a:r>
            <a:rPr lang="en-US">
              <a:hlinkClick xmlns:r="http://schemas.openxmlformats.org/officeDocument/2006/relationships" r:id="rId1"/>
            </a:rPr>
            <a:t>www.nchsaa.org</a:t>
          </a:r>
          <a:endParaRPr lang="en-US"/>
        </a:p>
      </dgm:t>
    </dgm:pt>
    <dgm:pt modelId="{6C57D9DC-01E2-481F-856E-781005A9D121}" type="parTrans" cxnId="{138D2031-9D58-4F59-9FAA-F690627E306E}">
      <dgm:prSet/>
      <dgm:spPr/>
      <dgm:t>
        <a:bodyPr/>
        <a:lstStyle/>
        <a:p>
          <a:endParaRPr lang="en-US"/>
        </a:p>
      </dgm:t>
    </dgm:pt>
    <dgm:pt modelId="{8000799D-05E3-4CE6-BFD9-EA475D9FBA19}" type="sibTrans" cxnId="{138D2031-9D58-4F59-9FAA-F690627E306E}">
      <dgm:prSet/>
      <dgm:spPr/>
      <dgm:t>
        <a:bodyPr/>
        <a:lstStyle/>
        <a:p>
          <a:endParaRPr lang="en-US"/>
        </a:p>
      </dgm:t>
    </dgm:pt>
    <dgm:pt modelId="{6E7C9AAF-4A3C-4BC8-896C-5180151FBB04}">
      <dgm:prSet/>
      <dgm:spPr/>
      <dgm:t>
        <a:bodyPr/>
        <a:lstStyle/>
        <a:p>
          <a:r>
            <a:rPr lang="en-US"/>
            <a:t>Click on OFFICIALS</a:t>
          </a:r>
        </a:p>
      </dgm:t>
    </dgm:pt>
    <dgm:pt modelId="{6379EE9F-C9F1-42EF-8A97-B811823302DE}" type="parTrans" cxnId="{ED4969A0-4086-4DA6-8C2F-B409AFE3C8B3}">
      <dgm:prSet/>
      <dgm:spPr/>
      <dgm:t>
        <a:bodyPr/>
        <a:lstStyle/>
        <a:p>
          <a:endParaRPr lang="en-US"/>
        </a:p>
      </dgm:t>
    </dgm:pt>
    <dgm:pt modelId="{4F748B60-2A39-44F9-8720-8F0ECC1AE8FE}" type="sibTrans" cxnId="{ED4969A0-4086-4DA6-8C2F-B409AFE3C8B3}">
      <dgm:prSet/>
      <dgm:spPr/>
      <dgm:t>
        <a:bodyPr/>
        <a:lstStyle/>
        <a:p>
          <a:endParaRPr lang="en-US"/>
        </a:p>
      </dgm:t>
    </dgm:pt>
    <dgm:pt modelId="{14EE35DF-7F4C-4802-B197-FD9DD3562CF6}">
      <dgm:prSet/>
      <dgm:spPr/>
      <dgm:t>
        <a:bodyPr/>
        <a:lstStyle/>
        <a:p>
          <a:r>
            <a:rPr lang="en-US"/>
            <a:t>Scroll down ORANGE box on left side of the Officials page</a:t>
          </a:r>
        </a:p>
      </dgm:t>
    </dgm:pt>
    <dgm:pt modelId="{EB1AF37A-9D8B-456A-B6B3-04774D940373}" type="parTrans" cxnId="{31E8C1AE-A97C-46C9-BA5D-264B6877F52A}">
      <dgm:prSet/>
      <dgm:spPr/>
      <dgm:t>
        <a:bodyPr/>
        <a:lstStyle/>
        <a:p>
          <a:endParaRPr lang="en-US"/>
        </a:p>
      </dgm:t>
    </dgm:pt>
    <dgm:pt modelId="{5059E56B-622C-4754-B76A-3CB84B50961F}" type="sibTrans" cxnId="{31E8C1AE-A97C-46C9-BA5D-264B6877F52A}">
      <dgm:prSet/>
      <dgm:spPr/>
      <dgm:t>
        <a:bodyPr/>
        <a:lstStyle/>
        <a:p>
          <a:endParaRPr lang="en-US"/>
        </a:p>
      </dgm:t>
    </dgm:pt>
    <dgm:pt modelId="{E8729645-E585-44D5-A7CF-D11C7BE64E0C}">
      <dgm:prSet/>
      <dgm:spPr/>
      <dgm:t>
        <a:bodyPr/>
        <a:lstStyle/>
        <a:p>
          <a:r>
            <a:rPr lang="en-US" dirty="0"/>
            <a:t>Click on EJECTION/DQ REPORTING</a:t>
          </a:r>
        </a:p>
      </dgm:t>
    </dgm:pt>
    <dgm:pt modelId="{DE27BCF1-6B71-4CF3-804F-1FE86BB55D4F}" type="parTrans" cxnId="{CAAA4636-2EC5-4600-89E7-93B3BB1710F3}">
      <dgm:prSet/>
      <dgm:spPr/>
      <dgm:t>
        <a:bodyPr/>
        <a:lstStyle/>
        <a:p>
          <a:endParaRPr lang="en-US"/>
        </a:p>
      </dgm:t>
    </dgm:pt>
    <dgm:pt modelId="{B30E5CEC-E22C-4188-B0F1-D6701A4C25ED}" type="sibTrans" cxnId="{CAAA4636-2EC5-4600-89E7-93B3BB1710F3}">
      <dgm:prSet/>
      <dgm:spPr/>
      <dgm:t>
        <a:bodyPr/>
        <a:lstStyle/>
        <a:p>
          <a:endParaRPr lang="en-US"/>
        </a:p>
      </dgm:t>
    </dgm:pt>
    <dgm:pt modelId="{99419918-D639-494C-873A-D8E478BB1092}">
      <dgm:prSet/>
      <dgm:spPr/>
      <dgm:t>
        <a:bodyPr/>
        <a:lstStyle/>
        <a:p>
          <a:r>
            <a:rPr lang="en-US" b="1" dirty="0"/>
            <a:t>NOTE:  Officials must file all Ejection and DQ reports online</a:t>
          </a:r>
          <a:endParaRPr lang="en-US" dirty="0"/>
        </a:p>
      </dgm:t>
    </dgm:pt>
    <dgm:pt modelId="{AE8C9673-D7D4-486B-8CD1-981A85338C08}" type="parTrans" cxnId="{760E4DC5-311F-4EBA-8C30-282831350CE9}">
      <dgm:prSet/>
      <dgm:spPr/>
      <dgm:t>
        <a:bodyPr/>
        <a:lstStyle/>
        <a:p>
          <a:endParaRPr lang="en-US"/>
        </a:p>
      </dgm:t>
    </dgm:pt>
    <dgm:pt modelId="{3C6FEEBA-99F0-482A-8069-7729644601EC}" type="sibTrans" cxnId="{760E4DC5-311F-4EBA-8C30-282831350CE9}">
      <dgm:prSet/>
      <dgm:spPr/>
      <dgm:t>
        <a:bodyPr/>
        <a:lstStyle/>
        <a:p>
          <a:endParaRPr lang="en-US"/>
        </a:p>
      </dgm:t>
    </dgm:pt>
    <dgm:pt modelId="{EEA7C1CC-5966-4A89-9103-CDF9C14D231F}">
      <dgm:prSet/>
      <dgm:spPr/>
      <dgm:t>
        <a:bodyPr/>
        <a:lstStyle/>
        <a:p>
          <a:r>
            <a:rPr lang="en-US" dirty="0"/>
            <a:t>PASSWORD:  </a:t>
          </a:r>
          <a:r>
            <a:rPr lang="en-US" b="1" dirty="0"/>
            <a:t>report1</a:t>
          </a:r>
          <a:endParaRPr lang="en-US" dirty="0"/>
        </a:p>
      </dgm:t>
    </dgm:pt>
    <dgm:pt modelId="{E4BA04B7-1201-4DAA-9448-53FE2C230615}" type="parTrans" cxnId="{F92C8374-8BA6-42EC-87F4-DD237FB926F3}">
      <dgm:prSet/>
      <dgm:spPr/>
      <dgm:t>
        <a:bodyPr/>
        <a:lstStyle/>
        <a:p>
          <a:endParaRPr lang="en-US"/>
        </a:p>
      </dgm:t>
    </dgm:pt>
    <dgm:pt modelId="{A18ECB40-908B-4086-8232-E898B9FF3222}" type="sibTrans" cxnId="{F92C8374-8BA6-42EC-87F4-DD237FB926F3}">
      <dgm:prSet/>
      <dgm:spPr/>
      <dgm:t>
        <a:bodyPr/>
        <a:lstStyle/>
        <a:p>
          <a:endParaRPr lang="en-US"/>
        </a:p>
      </dgm:t>
    </dgm:pt>
    <dgm:pt modelId="{71D6C6E7-B3CD-9540-A6C2-C1154410E3B5}" type="pres">
      <dgm:prSet presAssocID="{8A10A918-15DA-4146-929F-0276A18574C3}" presName="linear" presStyleCnt="0">
        <dgm:presLayoutVars>
          <dgm:animLvl val="lvl"/>
          <dgm:resizeHandles val="exact"/>
        </dgm:presLayoutVars>
      </dgm:prSet>
      <dgm:spPr/>
    </dgm:pt>
    <dgm:pt modelId="{32140F4C-D787-1443-A13C-69D04825AF16}" type="pres">
      <dgm:prSet presAssocID="{507FC739-2F66-41F0-8105-E773FF8E1B12}" presName="parentText" presStyleLbl="node1" presStyleIdx="0" presStyleCnt="3">
        <dgm:presLayoutVars>
          <dgm:chMax val="0"/>
          <dgm:bulletEnabled val="1"/>
        </dgm:presLayoutVars>
      </dgm:prSet>
      <dgm:spPr/>
    </dgm:pt>
    <dgm:pt modelId="{F8CB7EB3-25CA-684E-AA48-120E0CE7285D}" type="pres">
      <dgm:prSet presAssocID="{ED56F252-A18B-4D37-8EBE-695958A320D9}" presName="spacer" presStyleCnt="0"/>
      <dgm:spPr/>
    </dgm:pt>
    <dgm:pt modelId="{D6317550-2069-0646-ADE8-BFB61FFCEC65}" type="pres">
      <dgm:prSet presAssocID="{9EAB5475-DB66-415A-8B57-1A66EFC28AE0}" presName="parentText" presStyleLbl="node1" presStyleIdx="1" presStyleCnt="3">
        <dgm:presLayoutVars>
          <dgm:chMax val="0"/>
          <dgm:bulletEnabled val="1"/>
        </dgm:presLayoutVars>
      </dgm:prSet>
      <dgm:spPr/>
    </dgm:pt>
    <dgm:pt modelId="{15368A88-E35D-E24D-97D3-302F542172CD}" type="pres">
      <dgm:prSet presAssocID="{3B48541C-CA70-4827-93B9-7387001D51F1}" presName="spacer" presStyleCnt="0"/>
      <dgm:spPr/>
    </dgm:pt>
    <dgm:pt modelId="{8966FD5A-0B84-4144-898C-DA3B69FA2CA0}" type="pres">
      <dgm:prSet presAssocID="{44DC5B99-1C89-4E98-B219-BED626C8BEFA}" presName="parentText" presStyleLbl="node1" presStyleIdx="2" presStyleCnt="3">
        <dgm:presLayoutVars>
          <dgm:chMax val="0"/>
          <dgm:bulletEnabled val="1"/>
        </dgm:presLayoutVars>
      </dgm:prSet>
      <dgm:spPr/>
    </dgm:pt>
    <dgm:pt modelId="{A176473B-1B3F-1944-87A5-27D9E463391A}" type="pres">
      <dgm:prSet presAssocID="{44DC5B99-1C89-4E98-B219-BED626C8BEFA}" presName="childText" presStyleLbl="revTx" presStyleIdx="0" presStyleCnt="1">
        <dgm:presLayoutVars>
          <dgm:bulletEnabled val="1"/>
        </dgm:presLayoutVars>
      </dgm:prSet>
      <dgm:spPr/>
    </dgm:pt>
  </dgm:ptLst>
  <dgm:cxnLst>
    <dgm:cxn modelId="{AC2EA500-7157-CF4D-A892-1CB35D0AAA19}" type="presOf" srcId="{E8729645-E585-44D5-A7CF-D11C7BE64E0C}" destId="{A176473B-1B3F-1944-87A5-27D9E463391A}" srcOrd="0" destOrd="2" presId="urn:microsoft.com/office/officeart/2005/8/layout/vList2"/>
    <dgm:cxn modelId="{8879E60B-7668-475B-994A-7306C2FB529B}" type="presOf" srcId="{EEA7C1CC-5966-4A89-9103-CDF9C14D231F}" destId="{A176473B-1B3F-1944-87A5-27D9E463391A}" srcOrd="0" destOrd="3" presId="urn:microsoft.com/office/officeart/2005/8/layout/vList2"/>
    <dgm:cxn modelId="{DB0C8118-AFC6-6E4D-88C4-A29955068B5E}" type="presOf" srcId="{44DC5B99-1C89-4E98-B219-BED626C8BEFA}" destId="{8966FD5A-0B84-4144-898C-DA3B69FA2CA0}" srcOrd="0" destOrd="0" presId="urn:microsoft.com/office/officeart/2005/8/layout/vList2"/>
    <dgm:cxn modelId="{19342422-75F3-F844-8BB2-076611579D63}" type="presOf" srcId="{507FC739-2F66-41F0-8105-E773FF8E1B12}" destId="{32140F4C-D787-1443-A13C-69D04825AF16}" srcOrd="0" destOrd="0" presId="urn:microsoft.com/office/officeart/2005/8/layout/vList2"/>
    <dgm:cxn modelId="{138D2031-9D58-4F59-9FAA-F690627E306E}" srcId="{8A10A918-15DA-4146-929F-0276A18574C3}" destId="{44DC5B99-1C89-4E98-B219-BED626C8BEFA}" srcOrd="2" destOrd="0" parTransId="{6C57D9DC-01E2-481F-856E-781005A9D121}" sibTransId="{8000799D-05E3-4CE6-BFD9-EA475D9FBA19}"/>
    <dgm:cxn modelId="{CAAA4636-2EC5-4600-89E7-93B3BB1710F3}" srcId="{44DC5B99-1C89-4E98-B219-BED626C8BEFA}" destId="{E8729645-E585-44D5-A7CF-D11C7BE64E0C}" srcOrd="2" destOrd="0" parTransId="{DE27BCF1-6B71-4CF3-804F-1FE86BB55D4F}" sibTransId="{B30E5CEC-E22C-4188-B0F1-D6701A4C25ED}"/>
    <dgm:cxn modelId="{A5E88154-7D64-E048-8129-CAA7F8466929}" type="presOf" srcId="{8A10A918-15DA-4146-929F-0276A18574C3}" destId="{71D6C6E7-B3CD-9540-A6C2-C1154410E3B5}" srcOrd="0" destOrd="0" presId="urn:microsoft.com/office/officeart/2005/8/layout/vList2"/>
    <dgm:cxn modelId="{F92C8374-8BA6-42EC-87F4-DD237FB926F3}" srcId="{44DC5B99-1C89-4E98-B219-BED626C8BEFA}" destId="{EEA7C1CC-5966-4A89-9103-CDF9C14D231F}" srcOrd="3" destOrd="0" parTransId="{E4BA04B7-1201-4DAA-9448-53FE2C230615}" sibTransId="{A18ECB40-908B-4086-8232-E898B9FF3222}"/>
    <dgm:cxn modelId="{240C148B-F35C-6343-B045-57D0639CE74B}" type="presOf" srcId="{14EE35DF-7F4C-4802-B197-FD9DD3562CF6}" destId="{A176473B-1B3F-1944-87A5-27D9E463391A}" srcOrd="0" destOrd="1" presId="urn:microsoft.com/office/officeart/2005/8/layout/vList2"/>
    <dgm:cxn modelId="{41D85C97-C601-F645-8328-A5F98FD89813}" type="presOf" srcId="{99419918-D639-494C-873A-D8E478BB1092}" destId="{A176473B-1B3F-1944-87A5-27D9E463391A}" srcOrd="0" destOrd="4" presId="urn:microsoft.com/office/officeart/2005/8/layout/vList2"/>
    <dgm:cxn modelId="{ED4969A0-4086-4DA6-8C2F-B409AFE3C8B3}" srcId="{44DC5B99-1C89-4E98-B219-BED626C8BEFA}" destId="{6E7C9AAF-4A3C-4BC8-896C-5180151FBB04}" srcOrd="0" destOrd="0" parTransId="{6379EE9F-C9F1-42EF-8A97-B811823302DE}" sibTransId="{4F748B60-2A39-44F9-8720-8F0ECC1AE8FE}"/>
    <dgm:cxn modelId="{31E8C1AE-A97C-46C9-BA5D-264B6877F52A}" srcId="{44DC5B99-1C89-4E98-B219-BED626C8BEFA}" destId="{14EE35DF-7F4C-4802-B197-FD9DD3562CF6}" srcOrd="1" destOrd="0" parTransId="{EB1AF37A-9D8B-456A-B6B3-04774D940373}" sibTransId="{5059E56B-622C-4754-B76A-3CB84B50961F}"/>
    <dgm:cxn modelId="{760E4DC5-311F-4EBA-8C30-282831350CE9}" srcId="{44DC5B99-1C89-4E98-B219-BED626C8BEFA}" destId="{99419918-D639-494C-873A-D8E478BB1092}" srcOrd="4" destOrd="0" parTransId="{AE8C9673-D7D4-486B-8CD1-981A85338C08}" sibTransId="{3C6FEEBA-99F0-482A-8069-7729644601EC}"/>
    <dgm:cxn modelId="{CA9C7DCB-23E2-A246-AB75-ED0F48A22ED8}" type="presOf" srcId="{6E7C9AAF-4A3C-4BC8-896C-5180151FBB04}" destId="{A176473B-1B3F-1944-87A5-27D9E463391A}" srcOrd="0" destOrd="0" presId="urn:microsoft.com/office/officeart/2005/8/layout/vList2"/>
    <dgm:cxn modelId="{32ED5AE8-16CB-C240-B616-B411A7567B2F}" type="presOf" srcId="{9EAB5475-DB66-415A-8B57-1A66EFC28AE0}" destId="{D6317550-2069-0646-ADE8-BFB61FFCEC65}" srcOrd="0" destOrd="0" presId="urn:microsoft.com/office/officeart/2005/8/layout/vList2"/>
    <dgm:cxn modelId="{97A03DE9-0E8E-4893-9B0C-0724EA9AD5D0}" srcId="{8A10A918-15DA-4146-929F-0276A18574C3}" destId="{507FC739-2F66-41F0-8105-E773FF8E1B12}" srcOrd="0" destOrd="0" parTransId="{E650E33B-58C0-4152-B0D9-72D0BB1C3BD0}" sibTransId="{ED56F252-A18B-4D37-8EBE-695958A320D9}"/>
    <dgm:cxn modelId="{F41A6AF6-F3AE-42EF-AA6D-E5A98CBF3E19}" srcId="{8A10A918-15DA-4146-929F-0276A18574C3}" destId="{9EAB5475-DB66-415A-8B57-1A66EFC28AE0}" srcOrd="1" destOrd="0" parTransId="{56CE2645-9B83-4714-A63A-65524AC91E3E}" sibTransId="{3B48541C-CA70-4827-93B9-7387001D51F1}"/>
    <dgm:cxn modelId="{1BB66EAF-3D93-8649-B99F-AC6E5D06A4D4}" type="presParOf" srcId="{71D6C6E7-B3CD-9540-A6C2-C1154410E3B5}" destId="{32140F4C-D787-1443-A13C-69D04825AF16}" srcOrd="0" destOrd="0" presId="urn:microsoft.com/office/officeart/2005/8/layout/vList2"/>
    <dgm:cxn modelId="{FCA3B1B1-138E-0E4E-8D92-2148963B450D}" type="presParOf" srcId="{71D6C6E7-B3CD-9540-A6C2-C1154410E3B5}" destId="{F8CB7EB3-25CA-684E-AA48-120E0CE7285D}" srcOrd="1" destOrd="0" presId="urn:microsoft.com/office/officeart/2005/8/layout/vList2"/>
    <dgm:cxn modelId="{96E1700E-F4A4-F642-AECF-6C3AA91727FF}" type="presParOf" srcId="{71D6C6E7-B3CD-9540-A6C2-C1154410E3B5}" destId="{D6317550-2069-0646-ADE8-BFB61FFCEC65}" srcOrd="2" destOrd="0" presId="urn:microsoft.com/office/officeart/2005/8/layout/vList2"/>
    <dgm:cxn modelId="{E48A51F2-3A84-7846-BAE0-F695AC210ECE}" type="presParOf" srcId="{71D6C6E7-B3CD-9540-A6C2-C1154410E3B5}" destId="{15368A88-E35D-E24D-97D3-302F542172CD}" srcOrd="3" destOrd="0" presId="urn:microsoft.com/office/officeart/2005/8/layout/vList2"/>
    <dgm:cxn modelId="{10BD31B9-2E11-4B45-BB0F-04A387632CCE}" type="presParOf" srcId="{71D6C6E7-B3CD-9540-A6C2-C1154410E3B5}" destId="{8966FD5A-0B84-4144-898C-DA3B69FA2CA0}" srcOrd="4" destOrd="0" presId="urn:microsoft.com/office/officeart/2005/8/layout/vList2"/>
    <dgm:cxn modelId="{0C8BC82B-2C7E-9A49-B8BF-844DF4757C60}" type="presParOf" srcId="{71D6C6E7-B3CD-9540-A6C2-C1154410E3B5}" destId="{A176473B-1B3F-1944-87A5-27D9E463391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10A918-15DA-4146-929F-0276A18574C3}"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507FC739-2F66-41F0-8105-E773FF8E1B12}">
      <dgm:prSet/>
      <dgm:spPr/>
      <dgm:t>
        <a:bodyPr/>
        <a:lstStyle/>
        <a:p>
          <a:r>
            <a:rPr lang="en-US" dirty="0"/>
            <a:t>A separate Ejection/DQ Report must be filed for each individual who is to be penalized.</a:t>
          </a:r>
        </a:p>
      </dgm:t>
    </dgm:pt>
    <dgm:pt modelId="{E650E33B-58C0-4152-B0D9-72D0BB1C3BD0}" type="parTrans" cxnId="{97A03DE9-0E8E-4893-9B0C-0724EA9AD5D0}">
      <dgm:prSet/>
      <dgm:spPr/>
      <dgm:t>
        <a:bodyPr/>
        <a:lstStyle/>
        <a:p>
          <a:endParaRPr lang="en-US"/>
        </a:p>
      </dgm:t>
    </dgm:pt>
    <dgm:pt modelId="{ED56F252-A18B-4D37-8EBE-695958A320D9}" type="sibTrans" cxnId="{97A03DE9-0E8E-4893-9B0C-0724EA9AD5D0}">
      <dgm:prSet/>
      <dgm:spPr/>
      <dgm:t>
        <a:bodyPr/>
        <a:lstStyle/>
        <a:p>
          <a:endParaRPr lang="en-US"/>
        </a:p>
      </dgm:t>
    </dgm:pt>
    <dgm:pt modelId="{867FEB0D-7DF6-4E4F-9877-BD90EFE4012C}">
      <dgm:prSet/>
      <dgm:spPr/>
      <dgm:t>
        <a:bodyPr/>
        <a:lstStyle/>
        <a:p>
          <a:r>
            <a:rPr lang="en-US" b="1" dirty="0"/>
            <a:t>Example:  If have a fight, must identify the player/number of EACH school and file individual reports</a:t>
          </a:r>
        </a:p>
      </dgm:t>
    </dgm:pt>
    <dgm:pt modelId="{55ECA075-04E1-9D4A-BF99-14B25DDACA3D}" type="parTrans" cxnId="{89042783-9267-5542-8F78-7B03456DD9D2}">
      <dgm:prSet/>
      <dgm:spPr/>
      <dgm:t>
        <a:bodyPr/>
        <a:lstStyle/>
        <a:p>
          <a:endParaRPr lang="en-US"/>
        </a:p>
      </dgm:t>
    </dgm:pt>
    <dgm:pt modelId="{63215F1B-9AEB-D64D-B590-9F6130709EE4}" type="sibTrans" cxnId="{89042783-9267-5542-8F78-7B03456DD9D2}">
      <dgm:prSet/>
      <dgm:spPr/>
      <dgm:t>
        <a:bodyPr/>
        <a:lstStyle/>
        <a:p>
          <a:endParaRPr lang="en-US"/>
        </a:p>
      </dgm:t>
    </dgm:pt>
    <dgm:pt modelId="{F76A84FD-0AFC-084A-82EE-CCECE357CBF2}">
      <dgm:prSet/>
      <dgm:spPr/>
      <dgm:t>
        <a:bodyPr/>
        <a:lstStyle/>
        <a:p>
          <a:r>
            <a:rPr lang="en-US" b="1" dirty="0"/>
            <a:t>Example:  If have multiple players on a team ejected, must file separate reports for each individual</a:t>
          </a:r>
        </a:p>
      </dgm:t>
    </dgm:pt>
    <dgm:pt modelId="{80F571AE-51BB-E946-BBFA-2D5E4AD7340A}" type="parTrans" cxnId="{A57DC3A4-9C95-CC40-8914-34FC1738EDCF}">
      <dgm:prSet/>
      <dgm:spPr/>
      <dgm:t>
        <a:bodyPr/>
        <a:lstStyle/>
        <a:p>
          <a:endParaRPr lang="en-US"/>
        </a:p>
      </dgm:t>
    </dgm:pt>
    <dgm:pt modelId="{370A0389-5F91-444A-AE38-DF284823C58B}" type="sibTrans" cxnId="{A57DC3A4-9C95-CC40-8914-34FC1738EDCF}">
      <dgm:prSet/>
      <dgm:spPr/>
      <dgm:t>
        <a:bodyPr/>
        <a:lstStyle/>
        <a:p>
          <a:endParaRPr lang="en-US"/>
        </a:p>
      </dgm:t>
    </dgm:pt>
    <dgm:pt modelId="{66657817-460B-954C-AF0B-0025A6BA6493}">
      <dgm:prSet/>
      <dgm:spPr/>
      <dgm:t>
        <a:bodyPr/>
        <a:lstStyle/>
        <a:p>
          <a:r>
            <a:rPr lang="en-US"/>
            <a:t>Do not list multiple players/#’s on the same Ejection Report</a:t>
          </a:r>
        </a:p>
      </dgm:t>
    </dgm:pt>
    <dgm:pt modelId="{8DF005AC-5D03-5A4E-9276-C8FE429F6166}" type="parTrans" cxnId="{32AB89F0-209D-D04B-99E2-AC95DE7839E6}">
      <dgm:prSet/>
      <dgm:spPr/>
      <dgm:t>
        <a:bodyPr/>
        <a:lstStyle/>
        <a:p>
          <a:endParaRPr lang="en-US"/>
        </a:p>
      </dgm:t>
    </dgm:pt>
    <dgm:pt modelId="{81775397-448B-2546-ABFC-6EAF36BC18AA}" type="sibTrans" cxnId="{32AB89F0-209D-D04B-99E2-AC95DE7839E6}">
      <dgm:prSet/>
      <dgm:spPr/>
      <dgm:t>
        <a:bodyPr/>
        <a:lstStyle/>
        <a:p>
          <a:endParaRPr lang="en-US"/>
        </a:p>
      </dgm:t>
    </dgm:pt>
    <dgm:pt modelId="{FED5B46D-E6AE-FD4E-BCBF-B3A138B63CC5}">
      <dgm:prSet/>
      <dgm:spPr/>
      <dgm:t>
        <a:bodyPr/>
        <a:lstStyle/>
        <a:p>
          <a:r>
            <a:rPr lang="en-US" b="1" dirty="0"/>
            <a:t>For an ejection, click on the actual ejection criteria listed on the Ejection Report Form</a:t>
          </a:r>
        </a:p>
      </dgm:t>
    </dgm:pt>
    <dgm:pt modelId="{9819CE27-BC72-004A-A0FC-4E41E58921AB}" type="parTrans" cxnId="{D0FDCFB3-4B4D-8848-8BA7-79A1C72DCFB9}">
      <dgm:prSet/>
      <dgm:spPr/>
      <dgm:t>
        <a:bodyPr/>
        <a:lstStyle/>
        <a:p>
          <a:endParaRPr lang="en-US"/>
        </a:p>
      </dgm:t>
    </dgm:pt>
    <dgm:pt modelId="{C11D0D5B-913D-DA47-B08B-D7DC57839D86}" type="sibTrans" cxnId="{D0FDCFB3-4B4D-8848-8BA7-79A1C72DCFB9}">
      <dgm:prSet/>
      <dgm:spPr/>
      <dgm:t>
        <a:bodyPr/>
        <a:lstStyle/>
        <a:p>
          <a:endParaRPr lang="en-US"/>
        </a:p>
      </dgm:t>
    </dgm:pt>
    <dgm:pt modelId="{7808BADF-71FC-F94A-907A-7492D75D2D5A}">
      <dgm:prSet/>
      <dgm:spPr/>
      <dgm:t>
        <a:bodyPr/>
        <a:lstStyle/>
        <a:p>
          <a:r>
            <a:rPr lang="en-US" dirty="0"/>
            <a:t>Comment box available to detail/describe the situation</a:t>
          </a:r>
        </a:p>
      </dgm:t>
    </dgm:pt>
    <dgm:pt modelId="{419DDE96-DE55-2F48-A08D-156BFE735345}" type="parTrans" cxnId="{383FB55D-A69C-DF48-A046-1234D9CBFF83}">
      <dgm:prSet/>
      <dgm:spPr/>
      <dgm:t>
        <a:bodyPr/>
        <a:lstStyle/>
        <a:p>
          <a:endParaRPr lang="en-US"/>
        </a:p>
      </dgm:t>
    </dgm:pt>
    <dgm:pt modelId="{6CB855B1-D0D7-DD4B-8E93-3581B2CA2183}" type="sibTrans" cxnId="{383FB55D-A69C-DF48-A046-1234D9CBFF83}">
      <dgm:prSet/>
      <dgm:spPr/>
      <dgm:t>
        <a:bodyPr/>
        <a:lstStyle/>
        <a:p>
          <a:endParaRPr lang="en-US"/>
        </a:p>
      </dgm:t>
    </dgm:pt>
    <dgm:pt modelId="{E90442E7-78D7-1B4D-BDEC-A0C7B478B8EE}">
      <dgm:prSet/>
      <dgm:spPr/>
      <dgm:t>
        <a:bodyPr/>
        <a:lstStyle/>
        <a:p>
          <a:r>
            <a:rPr lang="en-US" dirty="0"/>
            <a:t>Please use proper grammar and professionalism when filing in this information</a:t>
          </a:r>
        </a:p>
      </dgm:t>
    </dgm:pt>
    <dgm:pt modelId="{7289913E-0FC5-1F4D-91A4-62BE6AA4C52B}" type="parTrans" cxnId="{0971F44D-A133-534B-8D21-1DFA75A1DA2E}">
      <dgm:prSet/>
      <dgm:spPr/>
      <dgm:t>
        <a:bodyPr/>
        <a:lstStyle/>
        <a:p>
          <a:endParaRPr lang="en-US"/>
        </a:p>
      </dgm:t>
    </dgm:pt>
    <dgm:pt modelId="{EAC3E193-87E0-D246-AB09-45EBA39E7ABA}" type="sibTrans" cxnId="{0971F44D-A133-534B-8D21-1DFA75A1DA2E}">
      <dgm:prSet/>
      <dgm:spPr/>
      <dgm:t>
        <a:bodyPr/>
        <a:lstStyle/>
        <a:p>
          <a:endParaRPr lang="en-US"/>
        </a:p>
      </dgm:t>
    </dgm:pt>
    <dgm:pt modelId="{B0578053-316D-EA45-80A2-9ED4BD9B720E}" type="pres">
      <dgm:prSet presAssocID="{8A10A918-15DA-4146-929F-0276A18574C3}" presName="linear" presStyleCnt="0">
        <dgm:presLayoutVars>
          <dgm:animLvl val="lvl"/>
          <dgm:resizeHandles val="exact"/>
        </dgm:presLayoutVars>
      </dgm:prSet>
      <dgm:spPr/>
    </dgm:pt>
    <dgm:pt modelId="{339DE22B-BFD6-6C47-AB04-DEA470535360}" type="pres">
      <dgm:prSet presAssocID="{507FC739-2F66-41F0-8105-E773FF8E1B12}" presName="parentText" presStyleLbl="node1" presStyleIdx="0" presStyleCnt="1">
        <dgm:presLayoutVars>
          <dgm:chMax val="0"/>
          <dgm:bulletEnabled val="1"/>
        </dgm:presLayoutVars>
      </dgm:prSet>
      <dgm:spPr/>
    </dgm:pt>
    <dgm:pt modelId="{DBA4E701-D1B9-614F-8281-E4157821970D}" type="pres">
      <dgm:prSet presAssocID="{507FC739-2F66-41F0-8105-E773FF8E1B12}" presName="childText" presStyleLbl="revTx" presStyleIdx="0" presStyleCnt="1" custScaleY="110915">
        <dgm:presLayoutVars>
          <dgm:bulletEnabled val="1"/>
        </dgm:presLayoutVars>
      </dgm:prSet>
      <dgm:spPr/>
    </dgm:pt>
  </dgm:ptLst>
  <dgm:cxnLst>
    <dgm:cxn modelId="{B9CF864D-B742-504C-BB6D-7036B3F9D475}" type="presOf" srcId="{F76A84FD-0AFC-084A-82EE-CCECE357CBF2}" destId="{DBA4E701-D1B9-614F-8281-E4157821970D}" srcOrd="0" destOrd="1" presId="urn:microsoft.com/office/officeart/2005/8/layout/vList2"/>
    <dgm:cxn modelId="{0971F44D-A133-534B-8D21-1DFA75A1DA2E}" srcId="{FED5B46D-E6AE-FD4E-BCBF-B3A138B63CC5}" destId="{E90442E7-78D7-1B4D-BDEC-A0C7B478B8EE}" srcOrd="1" destOrd="0" parTransId="{7289913E-0FC5-1F4D-91A4-62BE6AA4C52B}" sibTransId="{EAC3E193-87E0-D246-AB09-45EBA39E7ABA}"/>
    <dgm:cxn modelId="{383FB55D-A69C-DF48-A046-1234D9CBFF83}" srcId="{FED5B46D-E6AE-FD4E-BCBF-B3A138B63CC5}" destId="{7808BADF-71FC-F94A-907A-7492D75D2D5A}" srcOrd="0" destOrd="0" parTransId="{419DDE96-DE55-2F48-A08D-156BFE735345}" sibTransId="{6CB855B1-D0D7-DD4B-8E93-3581B2CA2183}"/>
    <dgm:cxn modelId="{5BA47C62-19AB-9441-934F-FF617302DDD2}" type="presOf" srcId="{66657817-460B-954C-AF0B-0025A6BA6493}" destId="{DBA4E701-D1B9-614F-8281-E4157821970D}" srcOrd="0" destOrd="2" presId="urn:microsoft.com/office/officeart/2005/8/layout/vList2"/>
    <dgm:cxn modelId="{8A290663-6548-A042-83B7-3EE25239D40E}" type="presOf" srcId="{E90442E7-78D7-1B4D-BDEC-A0C7B478B8EE}" destId="{DBA4E701-D1B9-614F-8281-E4157821970D}" srcOrd="0" destOrd="5" presId="urn:microsoft.com/office/officeart/2005/8/layout/vList2"/>
    <dgm:cxn modelId="{A6F7186C-C39E-FA45-BCC5-C0563C2CE5BF}" type="presOf" srcId="{507FC739-2F66-41F0-8105-E773FF8E1B12}" destId="{339DE22B-BFD6-6C47-AB04-DEA470535360}" srcOrd="0" destOrd="0" presId="urn:microsoft.com/office/officeart/2005/8/layout/vList2"/>
    <dgm:cxn modelId="{89042783-9267-5542-8F78-7B03456DD9D2}" srcId="{507FC739-2F66-41F0-8105-E773FF8E1B12}" destId="{867FEB0D-7DF6-4E4F-9877-BD90EFE4012C}" srcOrd="0" destOrd="0" parTransId="{55ECA075-04E1-9D4A-BF99-14B25DDACA3D}" sibTransId="{63215F1B-9AEB-D64D-B590-9F6130709EE4}"/>
    <dgm:cxn modelId="{31DABD88-C803-B240-A77F-099BCC4FEEE6}" type="presOf" srcId="{867FEB0D-7DF6-4E4F-9877-BD90EFE4012C}" destId="{DBA4E701-D1B9-614F-8281-E4157821970D}" srcOrd="0" destOrd="0" presId="urn:microsoft.com/office/officeart/2005/8/layout/vList2"/>
    <dgm:cxn modelId="{4C128389-F31D-2044-8BA5-56597C27CDCF}" type="presOf" srcId="{FED5B46D-E6AE-FD4E-BCBF-B3A138B63CC5}" destId="{DBA4E701-D1B9-614F-8281-E4157821970D}" srcOrd="0" destOrd="3" presId="urn:microsoft.com/office/officeart/2005/8/layout/vList2"/>
    <dgm:cxn modelId="{A57DC3A4-9C95-CC40-8914-34FC1738EDCF}" srcId="{507FC739-2F66-41F0-8105-E773FF8E1B12}" destId="{F76A84FD-0AFC-084A-82EE-CCECE357CBF2}" srcOrd="1" destOrd="0" parTransId="{80F571AE-51BB-E946-BBFA-2D5E4AD7340A}" sibTransId="{370A0389-5F91-444A-AE38-DF284823C58B}"/>
    <dgm:cxn modelId="{D0FDCFB3-4B4D-8848-8BA7-79A1C72DCFB9}" srcId="{507FC739-2F66-41F0-8105-E773FF8E1B12}" destId="{FED5B46D-E6AE-FD4E-BCBF-B3A138B63CC5}" srcOrd="2" destOrd="0" parTransId="{9819CE27-BC72-004A-A0FC-4E41E58921AB}" sibTransId="{C11D0D5B-913D-DA47-B08B-D7DC57839D86}"/>
    <dgm:cxn modelId="{243CBBBF-8160-4948-9FA7-88312CD3B00B}" type="presOf" srcId="{8A10A918-15DA-4146-929F-0276A18574C3}" destId="{B0578053-316D-EA45-80A2-9ED4BD9B720E}" srcOrd="0" destOrd="0" presId="urn:microsoft.com/office/officeart/2005/8/layout/vList2"/>
    <dgm:cxn modelId="{578BF1DF-E00C-6B41-AE40-877DA72A1260}" type="presOf" srcId="{7808BADF-71FC-F94A-907A-7492D75D2D5A}" destId="{DBA4E701-D1B9-614F-8281-E4157821970D}" srcOrd="0" destOrd="4" presId="urn:microsoft.com/office/officeart/2005/8/layout/vList2"/>
    <dgm:cxn modelId="{97A03DE9-0E8E-4893-9B0C-0724EA9AD5D0}" srcId="{8A10A918-15DA-4146-929F-0276A18574C3}" destId="{507FC739-2F66-41F0-8105-E773FF8E1B12}" srcOrd="0" destOrd="0" parTransId="{E650E33B-58C0-4152-B0D9-72D0BB1C3BD0}" sibTransId="{ED56F252-A18B-4D37-8EBE-695958A320D9}"/>
    <dgm:cxn modelId="{32AB89F0-209D-D04B-99E2-AC95DE7839E6}" srcId="{F76A84FD-0AFC-084A-82EE-CCECE357CBF2}" destId="{66657817-460B-954C-AF0B-0025A6BA6493}" srcOrd="0" destOrd="0" parTransId="{8DF005AC-5D03-5A4E-9276-C8FE429F6166}" sibTransId="{81775397-448B-2546-ABFC-6EAF36BC18AA}"/>
    <dgm:cxn modelId="{7AFF3F13-11F7-7745-8205-DD3F97EC310C}" type="presParOf" srcId="{B0578053-316D-EA45-80A2-9ED4BD9B720E}" destId="{339DE22B-BFD6-6C47-AB04-DEA470535360}" srcOrd="0" destOrd="0" presId="urn:microsoft.com/office/officeart/2005/8/layout/vList2"/>
    <dgm:cxn modelId="{890F5625-B814-824D-BEAA-29F52C2F7AFB}" type="presParOf" srcId="{B0578053-316D-EA45-80A2-9ED4BD9B720E}" destId="{DBA4E701-D1B9-614F-8281-E4157821970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ED4320-9CE5-4142-B876-5BC3CBE66672}" type="doc">
      <dgm:prSet loTypeId="urn:microsoft.com/office/officeart/2005/8/layout/matrix2" loCatId="matrix" qsTypeId="urn:microsoft.com/office/officeart/2005/8/quickstyle/simple4" qsCatId="simple" csTypeId="urn:microsoft.com/office/officeart/2005/8/colors/colorful2" csCatId="colorful" phldr="1"/>
      <dgm:spPr/>
      <dgm:t>
        <a:bodyPr/>
        <a:lstStyle/>
        <a:p>
          <a:endParaRPr lang="en-US"/>
        </a:p>
      </dgm:t>
    </dgm:pt>
    <dgm:pt modelId="{EDAE05B1-929F-48C2-A18D-AC00E9690D7B}">
      <dgm:prSet/>
      <dgm:spPr/>
      <dgm:t>
        <a:bodyPr/>
        <a:lstStyle/>
        <a:p>
          <a:pPr algn="l"/>
          <a:r>
            <a:rPr lang="en-US" b="1" dirty="0"/>
            <a:t>August 2000</a:t>
          </a:r>
          <a:r>
            <a:rPr lang="en-US" dirty="0"/>
            <a:t>: Current system built and maintained by local technology vendor</a:t>
          </a:r>
        </a:p>
      </dgm:t>
    </dgm:pt>
    <dgm:pt modelId="{950F0A9C-901B-4C36-9216-D84BBCB311EF}" type="parTrans" cxnId="{D55D4337-9853-463D-A637-E87DD5F3E3E0}">
      <dgm:prSet/>
      <dgm:spPr/>
      <dgm:t>
        <a:bodyPr/>
        <a:lstStyle/>
        <a:p>
          <a:endParaRPr lang="en-US"/>
        </a:p>
      </dgm:t>
    </dgm:pt>
    <dgm:pt modelId="{50D6BCAB-E17B-4103-85AF-FA5A81D4C4AC}" type="sibTrans" cxnId="{D55D4337-9853-463D-A637-E87DD5F3E3E0}">
      <dgm:prSet/>
      <dgm:spPr/>
      <dgm:t>
        <a:bodyPr/>
        <a:lstStyle/>
        <a:p>
          <a:endParaRPr lang="en-US"/>
        </a:p>
      </dgm:t>
    </dgm:pt>
    <dgm:pt modelId="{ED23432D-75C0-4B5F-9167-62A607D3F0B4}">
      <dgm:prSet/>
      <dgm:spPr/>
      <dgm:t>
        <a:bodyPr/>
        <a:lstStyle/>
        <a:p>
          <a:pPr algn="l"/>
          <a:r>
            <a:rPr lang="en-US" b="1" dirty="0"/>
            <a:t>April 2015:</a:t>
          </a:r>
          <a:br>
            <a:rPr lang="en-US" dirty="0"/>
          </a:br>
          <a:r>
            <a:rPr lang="en-US" dirty="0"/>
            <a:t>Inhouse systems administrator hired</a:t>
          </a:r>
        </a:p>
      </dgm:t>
    </dgm:pt>
    <dgm:pt modelId="{D2DB63EC-9E54-479F-A767-CD925F619BA3}" type="parTrans" cxnId="{14812EDE-DBDA-4938-AABA-DE627DD42A97}">
      <dgm:prSet/>
      <dgm:spPr/>
      <dgm:t>
        <a:bodyPr/>
        <a:lstStyle/>
        <a:p>
          <a:endParaRPr lang="en-US"/>
        </a:p>
      </dgm:t>
    </dgm:pt>
    <dgm:pt modelId="{E1EA82DA-9B77-4A2C-B04F-AA14CDE491E1}" type="sibTrans" cxnId="{14812EDE-DBDA-4938-AABA-DE627DD42A97}">
      <dgm:prSet/>
      <dgm:spPr/>
      <dgm:t>
        <a:bodyPr/>
        <a:lstStyle/>
        <a:p>
          <a:endParaRPr lang="en-US"/>
        </a:p>
      </dgm:t>
    </dgm:pt>
    <dgm:pt modelId="{83973105-AD73-4972-A6E1-670EC9454645}">
      <dgm:prSet/>
      <dgm:spPr/>
      <dgm:t>
        <a:bodyPr/>
        <a:lstStyle/>
        <a:p>
          <a:pPr algn="l"/>
          <a:r>
            <a:rPr lang="en-US" b="1" dirty="0"/>
            <a:t>July 2018:</a:t>
          </a:r>
          <a:br>
            <a:rPr lang="en-US" dirty="0"/>
          </a:br>
          <a:r>
            <a:rPr lang="en-US" dirty="0"/>
            <a:t>Convert all NCHSAA database needs to Home Campus</a:t>
          </a:r>
        </a:p>
      </dgm:t>
    </dgm:pt>
    <dgm:pt modelId="{074449E9-6C38-40F5-B5EA-E4519F67B3E3}" type="parTrans" cxnId="{5E4D8F0D-D576-43E0-BCC5-89685330E869}">
      <dgm:prSet/>
      <dgm:spPr/>
      <dgm:t>
        <a:bodyPr/>
        <a:lstStyle/>
        <a:p>
          <a:endParaRPr lang="en-US"/>
        </a:p>
      </dgm:t>
    </dgm:pt>
    <dgm:pt modelId="{A382F5FD-B08D-4288-9783-5F35254CC7D7}" type="sibTrans" cxnId="{5E4D8F0D-D576-43E0-BCC5-89685330E869}">
      <dgm:prSet/>
      <dgm:spPr/>
      <dgm:t>
        <a:bodyPr/>
        <a:lstStyle/>
        <a:p>
          <a:endParaRPr lang="en-US"/>
        </a:p>
      </dgm:t>
    </dgm:pt>
    <dgm:pt modelId="{CCB7B3B6-7B67-4429-BFA3-97276B9A7C35}">
      <dgm:prSet/>
      <dgm:spPr/>
      <dgm:t>
        <a:bodyPr/>
        <a:lstStyle/>
        <a:p>
          <a:r>
            <a:rPr lang="en-US" dirty="0"/>
            <a:t>Current system is functional but:</a:t>
          </a:r>
        </a:p>
      </dgm:t>
    </dgm:pt>
    <dgm:pt modelId="{39D133DE-900E-4CE8-ABBA-83CDC3D3601A}" type="parTrans" cxnId="{0B92AC22-CA6E-49FC-8579-BEE02017F513}">
      <dgm:prSet/>
      <dgm:spPr/>
      <dgm:t>
        <a:bodyPr/>
        <a:lstStyle/>
        <a:p>
          <a:endParaRPr lang="en-US"/>
        </a:p>
      </dgm:t>
    </dgm:pt>
    <dgm:pt modelId="{AAAC989B-5F53-4F3E-8019-1625A3FD673E}" type="sibTrans" cxnId="{0B92AC22-CA6E-49FC-8579-BEE02017F513}">
      <dgm:prSet/>
      <dgm:spPr/>
      <dgm:t>
        <a:bodyPr/>
        <a:lstStyle/>
        <a:p>
          <a:endParaRPr lang="en-US"/>
        </a:p>
      </dgm:t>
    </dgm:pt>
    <dgm:pt modelId="{9768FBBB-4898-48AD-9796-DDFBC2DB4C8D}">
      <dgm:prSet/>
      <dgm:spPr/>
      <dgm:t>
        <a:bodyPr/>
        <a:lstStyle/>
        <a:p>
          <a:r>
            <a:rPr lang="en-US" dirty="0"/>
            <a:t>Lacks centralization</a:t>
          </a:r>
        </a:p>
      </dgm:t>
    </dgm:pt>
    <dgm:pt modelId="{539C1B68-E77C-4001-B4F1-CA99644B3A30}" type="parTrans" cxnId="{695E11D5-08FF-4BF1-AAB3-52C8811175D2}">
      <dgm:prSet/>
      <dgm:spPr/>
      <dgm:t>
        <a:bodyPr/>
        <a:lstStyle/>
        <a:p>
          <a:endParaRPr lang="en-US"/>
        </a:p>
      </dgm:t>
    </dgm:pt>
    <dgm:pt modelId="{11C95A1B-F280-48F8-9B72-243EC8CCF751}" type="sibTrans" cxnId="{695E11D5-08FF-4BF1-AAB3-52C8811175D2}">
      <dgm:prSet/>
      <dgm:spPr/>
      <dgm:t>
        <a:bodyPr/>
        <a:lstStyle/>
        <a:p>
          <a:endParaRPr lang="en-US"/>
        </a:p>
      </dgm:t>
    </dgm:pt>
    <dgm:pt modelId="{43DBE887-A771-4C3C-BD22-A8A1FF9B90B4}">
      <dgm:prSet/>
      <dgm:spPr/>
      <dgm:t>
        <a:bodyPr/>
        <a:lstStyle/>
        <a:p>
          <a:r>
            <a:rPr lang="en-US" dirty="0"/>
            <a:t>Ability to grow or add new functions</a:t>
          </a:r>
        </a:p>
      </dgm:t>
    </dgm:pt>
    <dgm:pt modelId="{6A0F0945-5069-4D42-98AA-FCB678B16262}" type="parTrans" cxnId="{616A9F48-3B93-42CE-B967-7DEDF98C9B47}">
      <dgm:prSet/>
      <dgm:spPr/>
      <dgm:t>
        <a:bodyPr/>
        <a:lstStyle/>
        <a:p>
          <a:endParaRPr lang="en-US"/>
        </a:p>
      </dgm:t>
    </dgm:pt>
    <dgm:pt modelId="{86041300-3CD2-4239-8B9C-5AA287BB32D8}" type="sibTrans" cxnId="{616A9F48-3B93-42CE-B967-7DEDF98C9B47}">
      <dgm:prSet/>
      <dgm:spPr/>
      <dgm:t>
        <a:bodyPr/>
        <a:lstStyle/>
        <a:p>
          <a:endParaRPr lang="en-US"/>
        </a:p>
      </dgm:t>
    </dgm:pt>
    <dgm:pt modelId="{7115E5C7-C849-45DE-958C-8DC94AAD4451}">
      <dgm:prSet/>
      <dgm:spPr/>
      <dgm:t>
        <a:bodyPr/>
        <a:lstStyle/>
        <a:p>
          <a:r>
            <a:rPr lang="en-US" dirty="0"/>
            <a:t>Intermittent access issues based on user’s platform</a:t>
          </a:r>
        </a:p>
      </dgm:t>
    </dgm:pt>
    <dgm:pt modelId="{C8772B5B-B043-4701-A848-FF1DE6D5CC5D}" type="parTrans" cxnId="{9B96BB55-16FF-44DB-BADF-46E585768DAF}">
      <dgm:prSet/>
      <dgm:spPr/>
      <dgm:t>
        <a:bodyPr/>
        <a:lstStyle/>
        <a:p>
          <a:endParaRPr lang="en-US"/>
        </a:p>
      </dgm:t>
    </dgm:pt>
    <dgm:pt modelId="{E37CBAA1-B77A-4D5A-B336-292CED46217D}" type="sibTrans" cxnId="{9B96BB55-16FF-44DB-BADF-46E585768DAF}">
      <dgm:prSet/>
      <dgm:spPr/>
      <dgm:t>
        <a:bodyPr/>
        <a:lstStyle/>
        <a:p>
          <a:endParaRPr lang="en-US"/>
        </a:p>
      </dgm:t>
    </dgm:pt>
    <dgm:pt modelId="{F66B0440-BB46-6344-A1C4-7B2AB88DE579}" type="pres">
      <dgm:prSet presAssocID="{83ED4320-9CE5-4142-B876-5BC3CBE66672}" presName="matrix" presStyleCnt="0">
        <dgm:presLayoutVars>
          <dgm:chMax val="1"/>
          <dgm:dir/>
          <dgm:resizeHandles val="exact"/>
        </dgm:presLayoutVars>
      </dgm:prSet>
      <dgm:spPr/>
    </dgm:pt>
    <dgm:pt modelId="{717C715E-5E72-3E4E-96FC-E2AD91080D64}" type="pres">
      <dgm:prSet presAssocID="{83ED4320-9CE5-4142-B876-5BC3CBE66672}" presName="axisShape" presStyleLbl="bgShp" presStyleIdx="0" presStyleCnt="1"/>
      <dgm:spPr/>
    </dgm:pt>
    <dgm:pt modelId="{9401A162-3B0B-4D46-B22B-8AF0E4F85A43}" type="pres">
      <dgm:prSet presAssocID="{83ED4320-9CE5-4142-B876-5BC3CBE66672}" presName="rect1" presStyleLbl="node1" presStyleIdx="0" presStyleCnt="4" custScaleX="121273" custLinFactNeighborX="-21511" custLinFactNeighborY="-387">
        <dgm:presLayoutVars>
          <dgm:chMax val="0"/>
          <dgm:chPref val="0"/>
          <dgm:bulletEnabled val="1"/>
        </dgm:presLayoutVars>
      </dgm:prSet>
      <dgm:spPr/>
    </dgm:pt>
    <dgm:pt modelId="{7BF49A54-A4BE-F541-99A5-C9148DAA3850}" type="pres">
      <dgm:prSet presAssocID="{83ED4320-9CE5-4142-B876-5BC3CBE66672}" presName="rect2" presStyleLbl="node1" presStyleIdx="1" presStyleCnt="4" custScaleX="115555" custLinFactNeighborX="19012" custLinFactNeighborY="-1317">
        <dgm:presLayoutVars>
          <dgm:chMax val="0"/>
          <dgm:chPref val="0"/>
          <dgm:bulletEnabled val="1"/>
        </dgm:presLayoutVars>
      </dgm:prSet>
      <dgm:spPr/>
    </dgm:pt>
    <dgm:pt modelId="{E86E6E3D-2D62-7B46-9A05-8CAED80B9EF5}" type="pres">
      <dgm:prSet presAssocID="{83ED4320-9CE5-4142-B876-5BC3CBE66672}" presName="rect3" presStyleLbl="node1" presStyleIdx="2" presStyleCnt="4" custScaleX="134963" custLinFactNeighborX="-18007" custLinFactNeighborY="1102">
        <dgm:presLayoutVars>
          <dgm:chMax val="0"/>
          <dgm:chPref val="0"/>
          <dgm:bulletEnabled val="1"/>
        </dgm:presLayoutVars>
      </dgm:prSet>
      <dgm:spPr/>
    </dgm:pt>
    <dgm:pt modelId="{A4DB72F0-0490-644C-B4C0-6F087BDC4F09}" type="pres">
      <dgm:prSet presAssocID="{83ED4320-9CE5-4142-B876-5BC3CBE66672}" presName="rect4" presStyleLbl="node1" presStyleIdx="3" presStyleCnt="4" custScaleX="141024" custLinFactNeighborX="17291" custLinFactNeighborY="1102">
        <dgm:presLayoutVars>
          <dgm:chMax val="0"/>
          <dgm:chPref val="0"/>
          <dgm:bulletEnabled val="1"/>
        </dgm:presLayoutVars>
      </dgm:prSet>
      <dgm:spPr/>
    </dgm:pt>
  </dgm:ptLst>
  <dgm:cxnLst>
    <dgm:cxn modelId="{5E4D8F0D-D576-43E0-BCC5-89685330E869}" srcId="{83ED4320-9CE5-4142-B876-5BC3CBE66672}" destId="{83973105-AD73-4972-A6E1-670EC9454645}" srcOrd="2" destOrd="0" parTransId="{074449E9-6C38-40F5-B5EA-E4519F67B3E3}" sibTransId="{A382F5FD-B08D-4288-9783-5F35254CC7D7}"/>
    <dgm:cxn modelId="{0B92AC22-CA6E-49FC-8579-BEE02017F513}" srcId="{83ED4320-9CE5-4142-B876-5BC3CBE66672}" destId="{CCB7B3B6-7B67-4429-BFA3-97276B9A7C35}" srcOrd="3" destOrd="0" parTransId="{39D133DE-900E-4CE8-ABBA-83CDC3D3601A}" sibTransId="{AAAC989B-5F53-4F3E-8019-1625A3FD673E}"/>
    <dgm:cxn modelId="{31CF242D-D74E-AE46-B9B5-B58BBFB4C8F2}" type="presOf" srcId="{7115E5C7-C849-45DE-958C-8DC94AAD4451}" destId="{A4DB72F0-0490-644C-B4C0-6F087BDC4F09}" srcOrd="0" destOrd="3" presId="urn:microsoft.com/office/officeart/2005/8/layout/matrix2"/>
    <dgm:cxn modelId="{51FE712F-92AA-1F4C-8366-51580EAB8E89}" type="presOf" srcId="{ED23432D-75C0-4B5F-9167-62A607D3F0B4}" destId="{7BF49A54-A4BE-F541-99A5-C9148DAA3850}" srcOrd="0" destOrd="0" presId="urn:microsoft.com/office/officeart/2005/8/layout/matrix2"/>
    <dgm:cxn modelId="{D55D4337-9853-463D-A637-E87DD5F3E3E0}" srcId="{83ED4320-9CE5-4142-B876-5BC3CBE66672}" destId="{EDAE05B1-929F-48C2-A18D-AC00E9690D7B}" srcOrd="0" destOrd="0" parTransId="{950F0A9C-901B-4C36-9216-D84BBCB311EF}" sibTransId="{50D6BCAB-E17B-4103-85AF-FA5A81D4C4AC}"/>
    <dgm:cxn modelId="{4A49E63A-B180-414D-941B-94743A6BB0EB}" type="presOf" srcId="{CCB7B3B6-7B67-4429-BFA3-97276B9A7C35}" destId="{A4DB72F0-0490-644C-B4C0-6F087BDC4F09}" srcOrd="0" destOrd="0" presId="urn:microsoft.com/office/officeart/2005/8/layout/matrix2"/>
    <dgm:cxn modelId="{616A9F48-3B93-42CE-B967-7DEDF98C9B47}" srcId="{CCB7B3B6-7B67-4429-BFA3-97276B9A7C35}" destId="{43DBE887-A771-4C3C-BD22-A8A1FF9B90B4}" srcOrd="1" destOrd="0" parTransId="{6A0F0945-5069-4D42-98AA-FCB678B16262}" sibTransId="{86041300-3CD2-4239-8B9C-5AA287BB32D8}"/>
    <dgm:cxn modelId="{9B96BB55-16FF-44DB-BADF-46E585768DAF}" srcId="{CCB7B3B6-7B67-4429-BFA3-97276B9A7C35}" destId="{7115E5C7-C849-45DE-958C-8DC94AAD4451}" srcOrd="2" destOrd="0" parTransId="{C8772B5B-B043-4701-A848-FF1DE6D5CC5D}" sibTransId="{E37CBAA1-B77A-4D5A-B336-292CED46217D}"/>
    <dgm:cxn modelId="{B427F394-53DE-6C42-BEF2-94A2903FA2F9}" type="presOf" srcId="{83973105-AD73-4972-A6E1-670EC9454645}" destId="{E86E6E3D-2D62-7B46-9A05-8CAED80B9EF5}" srcOrd="0" destOrd="0" presId="urn:microsoft.com/office/officeart/2005/8/layout/matrix2"/>
    <dgm:cxn modelId="{D3176EA9-2DF3-A94C-AC45-02FC63DC01E6}" type="presOf" srcId="{83ED4320-9CE5-4142-B876-5BC3CBE66672}" destId="{F66B0440-BB46-6344-A1C4-7B2AB88DE579}" srcOrd="0" destOrd="0" presId="urn:microsoft.com/office/officeart/2005/8/layout/matrix2"/>
    <dgm:cxn modelId="{E184AFAF-ED3E-1241-8914-E151C8BA39C7}" type="presOf" srcId="{9768FBBB-4898-48AD-9796-DDFBC2DB4C8D}" destId="{A4DB72F0-0490-644C-B4C0-6F087BDC4F09}" srcOrd="0" destOrd="1" presId="urn:microsoft.com/office/officeart/2005/8/layout/matrix2"/>
    <dgm:cxn modelId="{317D5EB8-EBE9-CC42-A9AC-C84F0114E367}" type="presOf" srcId="{EDAE05B1-929F-48C2-A18D-AC00E9690D7B}" destId="{9401A162-3B0B-4D46-B22B-8AF0E4F85A43}" srcOrd="0" destOrd="0" presId="urn:microsoft.com/office/officeart/2005/8/layout/matrix2"/>
    <dgm:cxn modelId="{701C5FC6-C604-204E-8A3A-6CACB3A0F169}" type="presOf" srcId="{43DBE887-A771-4C3C-BD22-A8A1FF9B90B4}" destId="{A4DB72F0-0490-644C-B4C0-6F087BDC4F09}" srcOrd="0" destOrd="2" presId="urn:microsoft.com/office/officeart/2005/8/layout/matrix2"/>
    <dgm:cxn modelId="{695E11D5-08FF-4BF1-AAB3-52C8811175D2}" srcId="{CCB7B3B6-7B67-4429-BFA3-97276B9A7C35}" destId="{9768FBBB-4898-48AD-9796-DDFBC2DB4C8D}" srcOrd="0" destOrd="0" parTransId="{539C1B68-E77C-4001-B4F1-CA99644B3A30}" sibTransId="{11C95A1B-F280-48F8-9B72-243EC8CCF751}"/>
    <dgm:cxn modelId="{14812EDE-DBDA-4938-AABA-DE627DD42A97}" srcId="{83ED4320-9CE5-4142-B876-5BC3CBE66672}" destId="{ED23432D-75C0-4B5F-9167-62A607D3F0B4}" srcOrd="1" destOrd="0" parTransId="{D2DB63EC-9E54-479F-A767-CD925F619BA3}" sibTransId="{E1EA82DA-9B77-4A2C-B04F-AA14CDE491E1}"/>
    <dgm:cxn modelId="{FFF6021C-BB12-5F43-931B-68C78EFC7D92}" type="presParOf" srcId="{F66B0440-BB46-6344-A1C4-7B2AB88DE579}" destId="{717C715E-5E72-3E4E-96FC-E2AD91080D64}" srcOrd="0" destOrd="0" presId="urn:microsoft.com/office/officeart/2005/8/layout/matrix2"/>
    <dgm:cxn modelId="{D6CBF406-859D-1D4E-9323-52D19D36D689}" type="presParOf" srcId="{F66B0440-BB46-6344-A1C4-7B2AB88DE579}" destId="{9401A162-3B0B-4D46-B22B-8AF0E4F85A43}" srcOrd="1" destOrd="0" presId="urn:microsoft.com/office/officeart/2005/8/layout/matrix2"/>
    <dgm:cxn modelId="{B9BDB0D3-E459-8349-A003-3273F692A9D5}" type="presParOf" srcId="{F66B0440-BB46-6344-A1C4-7B2AB88DE579}" destId="{7BF49A54-A4BE-F541-99A5-C9148DAA3850}" srcOrd="2" destOrd="0" presId="urn:microsoft.com/office/officeart/2005/8/layout/matrix2"/>
    <dgm:cxn modelId="{817E8791-0E49-A148-A285-2079088A0BDC}" type="presParOf" srcId="{F66B0440-BB46-6344-A1C4-7B2AB88DE579}" destId="{E86E6E3D-2D62-7B46-9A05-8CAED80B9EF5}" srcOrd="3" destOrd="0" presId="urn:microsoft.com/office/officeart/2005/8/layout/matrix2"/>
    <dgm:cxn modelId="{04C0A3EE-E44A-0A4A-B500-065482CA878B}" type="presParOf" srcId="{F66B0440-BB46-6344-A1C4-7B2AB88DE579}" destId="{A4DB72F0-0490-644C-B4C0-6F087BDC4F0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F484E-89E6-7E41-AA11-7A33A585FA88}">
      <dsp:nvSpPr>
        <dsp:cNvPr id="0" name=""/>
        <dsp:cNvSpPr/>
      </dsp:nvSpPr>
      <dsp:spPr>
        <a:xfrm>
          <a:off x="0" y="0"/>
          <a:ext cx="2464593" cy="31158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dirty="0"/>
            <a:t>Experience means little to me as a Supervisor…</a:t>
          </a:r>
          <a:r>
            <a:rPr lang="en-US" sz="1500" b="1" u="sng" kern="1200" dirty="0"/>
            <a:t>EXPERIENCES</a:t>
          </a:r>
          <a:r>
            <a:rPr lang="en-US" sz="1500" kern="1200" dirty="0"/>
            <a:t> mean everything…What plays have you seen?</a:t>
          </a:r>
        </a:p>
      </dsp:txBody>
      <dsp:txXfrm>
        <a:off x="0" y="1184029"/>
        <a:ext cx="2464593" cy="1869519"/>
      </dsp:txXfrm>
    </dsp:sp>
    <dsp:sp modelId="{57C25109-DB9A-B54F-9F0F-6DCF5934F06C}">
      <dsp:nvSpPr>
        <dsp:cNvPr id="0" name=""/>
        <dsp:cNvSpPr/>
      </dsp:nvSpPr>
      <dsp:spPr>
        <a:xfrm>
          <a:off x="764916" y="311586"/>
          <a:ext cx="934759" cy="9347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878" tIns="12700" rIns="72878"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901808" y="448478"/>
        <a:ext cx="660975" cy="660975"/>
      </dsp:txXfrm>
    </dsp:sp>
    <dsp:sp modelId="{2F525536-FED8-C949-B1E7-3A165B40A55D}">
      <dsp:nvSpPr>
        <dsp:cNvPr id="0" name=""/>
        <dsp:cNvSpPr/>
      </dsp:nvSpPr>
      <dsp:spPr>
        <a:xfrm>
          <a:off x="0" y="3115794"/>
          <a:ext cx="246459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BD6B7B-360A-6A49-9A90-155C49648B55}">
      <dsp:nvSpPr>
        <dsp:cNvPr id="0" name=""/>
        <dsp:cNvSpPr/>
      </dsp:nvSpPr>
      <dsp:spPr>
        <a:xfrm>
          <a:off x="2711053" y="0"/>
          <a:ext cx="2464593" cy="31158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The great official has the “IT” factor.</a:t>
          </a:r>
        </a:p>
      </dsp:txBody>
      <dsp:txXfrm>
        <a:off x="2711053" y="1184029"/>
        <a:ext cx="2464593" cy="1869519"/>
      </dsp:txXfrm>
    </dsp:sp>
    <dsp:sp modelId="{D067FA1D-E6E8-A142-A615-04D0AAEA2707}">
      <dsp:nvSpPr>
        <dsp:cNvPr id="0" name=""/>
        <dsp:cNvSpPr/>
      </dsp:nvSpPr>
      <dsp:spPr>
        <a:xfrm>
          <a:off x="3475970" y="311586"/>
          <a:ext cx="934759" cy="9347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878" tIns="12700" rIns="72878"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612862" y="448478"/>
        <a:ext cx="660975" cy="660975"/>
      </dsp:txXfrm>
    </dsp:sp>
    <dsp:sp modelId="{D263E620-B9FA-2A4E-AF3D-B0C0A12299FA}">
      <dsp:nvSpPr>
        <dsp:cNvPr id="0" name=""/>
        <dsp:cNvSpPr/>
      </dsp:nvSpPr>
      <dsp:spPr>
        <a:xfrm>
          <a:off x="2711053" y="3115794"/>
          <a:ext cx="246459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0388AF-6C0C-3E42-ABA7-E651FDEA7A7E}">
      <dsp:nvSpPr>
        <dsp:cNvPr id="0" name=""/>
        <dsp:cNvSpPr/>
      </dsp:nvSpPr>
      <dsp:spPr>
        <a:xfrm>
          <a:off x="5422106" y="0"/>
          <a:ext cx="2464593" cy="311586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The formula for “IT” </a:t>
          </a:r>
        </a:p>
      </dsp:txBody>
      <dsp:txXfrm>
        <a:off x="5422106" y="1184029"/>
        <a:ext cx="2464593" cy="1869519"/>
      </dsp:txXfrm>
    </dsp:sp>
    <dsp:sp modelId="{E3121AC2-5761-D546-B7D9-A4D96AAA4AE0}">
      <dsp:nvSpPr>
        <dsp:cNvPr id="0" name=""/>
        <dsp:cNvSpPr/>
      </dsp:nvSpPr>
      <dsp:spPr>
        <a:xfrm>
          <a:off x="6187023" y="311586"/>
          <a:ext cx="934759" cy="9347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878" tIns="12700" rIns="72878"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6323915" y="448478"/>
        <a:ext cx="660975" cy="660975"/>
      </dsp:txXfrm>
    </dsp:sp>
    <dsp:sp modelId="{8171824E-FA12-8D47-B6FB-7E1EC6E1E7F7}">
      <dsp:nvSpPr>
        <dsp:cNvPr id="0" name=""/>
        <dsp:cNvSpPr/>
      </dsp:nvSpPr>
      <dsp:spPr>
        <a:xfrm>
          <a:off x="5422106" y="3115794"/>
          <a:ext cx="2464593"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94D63-FE15-C245-9DED-6A6B3E35C290}">
      <dsp:nvSpPr>
        <dsp:cNvPr id="0" name=""/>
        <dsp:cNvSpPr/>
      </dsp:nvSpPr>
      <dsp:spPr>
        <a:xfrm>
          <a:off x="0" y="4141516"/>
          <a:ext cx="5360940" cy="45320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FFFF"/>
              </a:solidFill>
              <a:latin typeface="Algerian" panose="04020705040A02060702" pitchFamily="82" charset="0"/>
            </a:rPr>
            <a:t>“IT”</a:t>
          </a:r>
          <a:r>
            <a:rPr lang="en-US" sz="1300" kern="1200" dirty="0">
              <a:solidFill>
                <a:srgbClr val="FFFFFF"/>
              </a:solidFill>
            </a:rPr>
            <a:t> </a:t>
          </a:r>
          <a:endParaRPr lang="en-US" sz="1300" kern="1200" dirty="0"/>
        </a:p>
      </dsp:txBody>
      <dsp:txXfrm>
        <a:off x="0" y="4141516"/>
        <a:ext cx="5360940" cy="453203"/>
      </dsp:txXfrm>
    </dsp:sp>
    <dsp:sp modelId="{5B5ADAA0-39F5-574C-A963-0972D604F763}">
      <dsp:nvSpPr>
        <dsp:cNvPr id="0" name=""/>
        <dsp:cNvSpPr/>
      </dsp:nvSpPr>
      <dsp:spPr>
        <a:xfrm rot="10800000">
          <a:off x="0" y="3451287"/>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2"/>
              </a:solidFill>
            </a:rPr>
            <a:t>EQUALS</a:t>
          </a:r>
        </a:p>
      </dsp:txBody>
      <dsp:txXfrm rot="10800000">
        <a:off x="0" y="3451287"/>
        <a:ext cx="5360940" cy="452907"/>
      </dsp:txXfrm>
    </dsp:sp>
    <dsp:sp modelId="{77242991-1A7C-DF43-8B3F-62CCC7C11A9A}">
      <dsp:nvSpPr>
        <dsp:cNvPr id="0" name=""/>
        <dsp:cNvSpPr/>
      </dsp:nvSpPr>
      <dsp:spPr>
        <a:xfrm rot="10800000">
          <a:off x="0" y="2761057"/>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(Availability +Dependability + Coachability + Reliability) +   (Courage ) + (Timing)</a:t>
          </a:r>
        </a:p>
      </dsp:txBody>
      <dsp:txXfrm rot="10800000">
        <a:off x="0" y="2761057"/>
        <a:ext cx="5360940" cy="452907"/>
      </dsp:txXfrm>
    </dsp:sp>
    <dsp:sp modelId="{5E56E66B-7F25-5646-9532-DD48B7543EEE}">
      <dsp:nvSpPr>
        <dsp:cNvPr id="0" name=""/>
        <dsp:cNvSpPr/>
      </dsp:nvSpPr>
      <dsp:spPr>
        <a:xfrm rot="10800000">
          <a:off x="0" y="2070828"/>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2"/>
              </a:solidFill>
            </a:rPr>
            <a:t>MULTIPLIED BY</a:t>
          </a:r>
        </a:p>
      </dsp:txBody>
      <dsp:txXfrm rot="10800000">
        <a:off x="0" y="2070828"/>
        <a:ext cx="5360940" cy="452907"/>
      </dsp:txXfrm>
    </dsp:sp>
    <dsp:sp modelId="{F008E7C1-E10C-1D4B-9037-7AD08F26125D}">
      <dsp:nvSpPr>
        <dsp:cNvPr id="0" name=""/>
        <dsp:cNvSpPr/>
      </dsp:nvSpPr>
      <dsp:spPr>
        <a:xfrm rot="10800000">
          <a:off x="0" y="1380598"/>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(Judgment + Professionalism + Appearance + Mobility + Demeanor + Hustle + Approachability)</a:t>
          </a:r>
        </a:p>
      </dsp:txBody>
      <dsp:txXfrm rot="10800000">
        <a:off x="0" y="1380598"/>
        <a:ext cx="5360940" cy="452907"/>
      </dsp:txXfrm>
    </dsp:sp>
    <dsp:sp modelId="{58140578-BC10-5E4C-BAF7-612BAD25E79E}">
      <dsp:nvSpPr>
        <dsp:cNvPr id="0" name=""/>
        <dsp:cNvSpPr/>
      </dsp:nvSpPr>
      <dsp:spPr>
        <a:xfrm rot="10800000">
          <a:off x="0" y="690368"/>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2"/>
              </a:solidFill>
            </a:rPr>
            <a:t>DIVIDED BY</a:t>
          </a:r>
        </a:p>
      </dsp:txBody>
      <dsp:txXfrm rot="10800000">
        <a:off x="0" y="690368"/>
        <a:ext cx="5360940" cy="452907"/>
      </dsp:txXfrm>
    </dsp:sp>
    <dsp:sp modelId="{1E35C31B-B5FB-0846-8918-C81FC8683219}">
      <dsp:nvSpPr>
        <dsp:cNvPr id="0" name=""/>
        <dsp:cNvSpPr/>
      </dsp:nvSpPr>
      <dsp:spPr>
        <a:xfrm rot="10800000">
          <a:off x="0" y="139"/>
          <a:ext cx="5360940" cy="69702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(Passion + Confidence + Perspective + Knowledge + Motivation + Humility + Communication)</a:t>
          </a:r>
        </a:p>
      </dsp:txBody>
      <dsp:txXfrm rot="10800000">
        <a:off x="0" y="139"/>
        <a:ext cx="5360940" cy="452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78861-21D4-0E44-B437-064CFD3E775B}">
      <dsp:nvSpPr>
        <dsp:cNvPr id="0" name=""/>
        <dsp:cNvSpPr/>
      </dsp:nvSpPr>
      <dsp:spPr>
        <a:xfrm>
          <a:off x="0" y="351496"/>
          <a:ext cx="7480317" cy="40280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2AB45E-A62E-5941-9F8E-8FA06927B1C6}">
      <dsp:nvSpPr>
        <dsp:cNvPr id="0" name=""/>
        <dsp:cNvSpPr/>
      </dsp:nvSpPr>
      <dsp:spPr>
        <a:xfrm>
          <a:off x="374015" y="2108"/>
          <a:ext cx="6964489" cy="5853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17" tIns="0" rIns="19791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Deal with it!</a:t>
          </a:r>
        </a:p>
      </dsp:txBody>
      <dsp:txXfrm>
        <a:off x="402588" y="30681"/>
        <a:ext cx="6907343" cy="528171"/>
      </dsp:txXfrm>
    </dsp:sp>
    <dsp:sp modelId="{C937B790-0E98-4646-BF02-A982D068F5DF}">
      <dsp:nvSpPr>
        <dsp:cNvPr id="0" name=""/>
        <dsp:cNvSpPr/>
      </dsp:nvSpPr>
      <dsp:spPr>
        <a:xfrm>
          <a:off x="0" y="1255783"/>
          <a:ext cx="7480317" cy="209763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556" tIns="333248" rIns="58055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Utilize them as a resource…they should be a “</a:t>
          </a:r>
          <a:r>
            <a:rPr lang="en-US" sz="1800" u="sng" kern="1200" dirty="0"/>
            <a:t>teammate</a:t>
          </a:r>
          <a:r>
            <a:rPr lang="en-US" sz="1800" kern="1200" dirty="0"/>
            <a:t>”</a:t>
          </a:r>
        </a:p>
        <a:p>
          <a:pPr marL="171450" lvl="1" indent="-171450" algn="l" defTabSz="800100">
            <a:lnSpc>
              <a:spcPct val="90000"/>
            </a:lnSpc>
            <a:spcBef>
              <a:spcPct val="0"/>
            </a:spcBef>
            <a:spcAft>
              <a:spcPct val="15000"/>
            </a:spcAft>
            <a:buChar char="•"/>
          </a:pPr>
          <a:r>
            <a:rPr lang="en-US" sz="1800" kern="1200" dirty="0"/>
            <a:t>Remember – we have identified the Game Administrator to have Zero Tolerance in regards to proper behavior – a role model</a:t>
          </a:r>
        </a:p>
        <a:p>
          <a:pPr marL="171450" lvl="1" indent="-171450" algn="l" defTabSz="800100">
            <a:lnSpc>
              <a:spcPct val="90000"/>
            </a:lnSpc>
            <a:spcBef>
              <a:spcPct val="0"/>
            </a:spcBef>
            <a:spcAft>
              <a:spcPct val="15000"/>
            </a:spcAft>
            <a:buChar char="•"/>
          </a:pPr>
          <a:r>
            <a:rPr lang="en-US" sz="1800" u="sng" kern="1200" dirty="0"/>
            <a:t>An official cannot eject a fan.  Go through the Game Administrator and/or security personnel to remove a fan</a:t>
          </a:r>
          <a:r>
            <a:rPr lang="en-US" sz="1800" kern="1200" dirty="0"/>
            <a:t>.</a:t>
          </a:r>
        </a:p>
        <a:p>
          <a:pPr marL="171450" lvl="1" indent="-171450" algn="l" defTabSz="800100">
            <a:lnSpc>
              <a:spcPct val="90000"/>
            </a:lnSpc>
            <a:spcBef>
              <a:spcPct val="0"/>
            </a:spcBef>
            <a:spcAft>
              <a:spcPct val="15000"/>
            </a:spcAft>
            <a:buChar char="•"/>
          </a:pPr>
          <a:r>
            <a:rPr lang="en-US" sz="1800" kern="1200" dirty="0"/>
            <a:t>Record this and report to your Regional Supervisor and the NCHSAA office </a:t>
          </a:r>
          <a:r>
            <a:rPr lang="en-US" sz="1800" kern="1200" dirty="0">
              <a:solidFill>
                <a:schemeClr val="accent1"/>
              </a:solidFill>
            </a:rPr>
            <a:t>(</a:t>
          </a:r>
          <a:r>
            <a:rPr lang="en-US" sz="1800" kern="1200" dirty="0">
              <a:solidFill>
                <a:schemeClr val="accent1"/>
              </a:solidFill>
              <a:highlight>
                <a:srgbClr val="000000"/>
              </a:highlight>
              <a:hlinkClick xmlns:r="http://schemas.openxmlformats.org/officeDocument/2006/relationships" r:id="rId1"/>
            </a:rPr>
            <a:t>mark@nchsaa.org</a:t>
          </a:r>
          <a:r>
            <a:rPr lang="en-US" sz="1800" kern="1200" dirty="0">
              <a:solidFill>
                <a:schemeClr val="accent1"/>
              </a:solidFill>
            </a:rPr>
            <a:t>) </a:t>
          </a:r>
        </a:p>
      </dsp:txBody>
      <dsp:txXfrm>
        <a:off x="0" y="1255783"/>
        <a:ext cx="7480317" cy="2097630"/>
      </dsp:txXfrm>
    </dsp:sp>
    <dsp:sp modelId="{E88E00BF-5149-B24B-B70F-8FA7758E26AE}">
      <dsp:nvSpPr>
        <dsp:cNvPr id="0" name=""/>
        <dsp:cNvSpPr/>
      </dsp:nvSpPr>
      <dsp:spPr>
        <a:xfrm>
          <a:off x="415453" y="688401"/>
          <a:ext cx="6964489" cy="651094"/>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917" tIns="0" rIns="19791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This is one of the reasons we identify the Game Administrator on site</a:t>
          </a:r>
          <a:r>
            <a:rPr lang="en-US" sz="2000" kern="1200" dirty="0"/>
            <a:t>.</a:t>
          </a:r>
        </a:p>
      </dsp:txBody>
      <dsp:txXfrm>
        <a:off x="447237" y="720185"/>
        <a:ext cx="6900921" cy="587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40F4C-D787-1443-A13C-69D04825AF16}">
      <dsp:nvSpPr>
        <dsp:cNvPr id="0" name=""/>
        <dsp:cNvSpPr/>
      </dsp:nvSpPr>
      <dsp:spPr>
        <a:xfrm>
          <a:off x="0" y="35837"/>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Required within 24 hours after completion of the event</a:t>
          </a:r>
        </a:p>
      </dsp:txBody>
      <dsp:txXfrm>
        <a:off x="36896" y="72733"/>
        <a:ext cx="4627987" cy="682028"/>
      </dsp:txXfrm>
    </dsp:sp>
    <dsp:sp modelId="{D6317550-2069-0646-ADE8-BFB61FFCEC65}">
      <dsp:nvSpPr>
        <dsp:cNvPr id="0" name=""/>
        <dsp:cNvSpPr/>
      </dsp:nvSpPr>
      <dsp:spPr>
        <a:xfrm>
          <a:off x="0" y="846377"/>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$50 fine to the official(s) for failing to complete the Ejection Report(s)</a:t>
          </a:r>
        </a:p>
      </dsp:txBody>
      <dsp:txXfrm>
        <a:off x="36896" y="883273"/>
        <a:ext cx="4627987" cy="682028"/>
      </dsp:txXfrm>
    </dsp:sp>
    <dsp:sp modelId="{8966FD5A-0B84-4144-898C-DA3B69FA2CA0}">
      <dsp:nvSpPr>
        <dsp:cNvPr id="0" name=""/>
        <dsp:cNvSpPr/>
      </dsp:nvSpPr>
      <dsp:spPr>
        <a:xfrm>
          <a:off x="0" y="1656917"/>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Go to </a:t>
          </a:r>
          <a:r>
            <a:rPr lang="en-US" sz="1900" kern="1200">
              <a:hlinkClick xmlns:r="http://schemas.openxmlformats.org/officeDocument/2006/relationships" r:id="rId1"/>
            </a:rPr>
            <a:t>www.nchsaa.org</a:t>
          </a:r>
          <a:endParaRPr lang="en-US" sz="1900" kern="1200"/>
        </a:p>
      </dsp:txBody>
      <dsp:txXfrm>
        <a:off x="36896" y="1693813"/>
        <a:ext cx="4627987" cy="682028"/>
      </dsp:txXfrm>
    </dsp:sp>
    <dsp:sp modelId="{A176473B-1B3F-1944-87A5-27D9E463391A}">
      <dsp:nvSpPr>
        <dsp:cNvPr id="0" name=""/>
        <dsp:cNvSpPr/>
      </dsp:nvSpPr>
      <dsp:spPr>
        <a:xfrm>
          <a:off x="0" y="2412737"/>
          <a:ext cx="4701779"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Click on OFFICIALS</a:t>
          </a:r>
        </a:p>
        <a:p>
          <a:pPr marL="114300" lvl="1" indent="-114300" algn="l" defTabSz="666750">
            <a:lnSpc>
              <a:spcPct val="90000"/>
            </a:lnSpc>
            <a:spcBef>
              <a:spcPct val="0"/>
            </a:spcBef>
            <a:spcAft>
              <a:spcPct val="20000"/>
            </a:spcAft>
            <a:buChar char="•"/>
          </a:pPr>
          <a:r>
            <a:rPr lang="en-US" sz="1500" kern="1200"/>
            <a:t>Scroll down ORANGE box on left side of the Officials page</a:t>
          </a:r>
        </a:p>
        <a:p>
          <a:pPr marL="114300" lvl="1" indent="-114300" algn="l" defTabSz="666750">
            <a:lnSpc>
              <a:spcPct val="90000"/>
            </a:lnSpc>
            <a:spcBef>
              <a:spcPct val="0"/>
            </a:spcBef>
            <a:spcAft>
              <a:spcPct val="20000"/>
            </a:spcAft>
            <a:buChar char="•"/>
          </a:pPr>
          <a:r>
            <a:rPr lang="en-US" sz="1500" kern="1200" dirty="0"/>
            <a:t>Click on EJECTION/DQ REPORTING</a:t>
          </a:r>
        </a:p>
        <a:p>
          <a:pPr marL="114300" lvl="1" indent="-114300" algn="l" defTabSz="666750">
            <a:lnSpc>
              <a:spcPct val="90000"/>
            </a:lnSpc>
            <a:spcBef>
              <a:spcPct val="0"/>
            </a:spcBef>
            <a:spcAft>
              <a:spcPct val="20000"/>
            </a:spcAft>
            <a:buChar char="•"/>
          </a:pPr>
          <a:r>
            <a:rPr lang="en-US" sz="1500" kern="1200" dirty="0"/>
            <a:t>PASSWORD:  </a:t>
          </a:r>
          <a:r>
            <a:rPr lang="en-US" sz="1500" b="1" kern="1200" dirty="0"/>
            <a:t>report1</a:t>
          </a:r>
          <a:endParaRPr lang="en-US" sz="1500" kern="1200" dirty="0"/>
        </a:p>
        <a:p>
          <a:pPr marL="114300" lvl="1" indent="-114300" algn="l" defTabSz="666750">
            <a:lnSpc>
              <a:spcPct val="90000"/>
            </a:lnSpc>
            <a:spcBef>
              <a:spcPct val="0"/>
            </a:spcBef>
            <a:spcAft>
              <a:spcPct val="20000"/>
            </a:spcAft>
            <a:buChar char="•"/>
          </a:pPr>
          <a:r>
            <a:rPr lang="en-US" sz="1500" b="1" kern="1200" dirty="0"/>
            <a:t>NOTE:  Officials must file all Ejection and DQ reports online</a:t>
          </a:r>
          <a:endParaRPr lang="en-US" sz="1500" kern="1200" dirty="0"/>
        </a:p>
      </dsp:txBody>
      <dsp:txXfrm>
        <a:off x="0" y="2412737"/>
        <a:ext cx="4701779" cy="1730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DE22B-BFD6-6C47-AB04-DEA470535360}">
      <dsp:nvSpPr>
        <dsp:cNvPr id="0" name=""/>
        <dsp:cNvSpPr/>
      </dsp:nvSpPr>
      <dsp:spPr>
        <a:xfrm>
          <a:off x="0" y="252518"/>
          <a:ext cx="4701779"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 separate Ejection/DQ Report must be filed for each individual who is to be penalized.</a:t>
          </a:r>
        </a:p>
      </dsp:txBody>
      <dsp:txXfrm>
        <a:off x="36896" y="289414"/>
        <a:ext cx="4627987" cy="682028"/>
      </dsp:txXfrm>
    </dsp:sp>
    <dsp:sp modelId="{DBA4E701-D1B9-614F-8281-E4157821970D}">
      <dsp:nvSpPr>
        <dsp:cNvPr id="0" name=""/>
        <dsp:cNvSpPr/>
      </dsp:nvSpPr>
      <dsp:spPr>
        <a:xfrm>
          <a:off x="0" y="1008338"/>
          <a:ext cx="4701779" cy="340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8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Example:  If have a fight, must identify the player/number of EACH school and file individual reports</a:t>
          </a:r>
        </a:p>
        <a:p>
          <a:pPr marL="114300" lvl="1" indent="-114300" algn="l" defTabSz="666750">
            <a:lnSpc>
              <a:spcPct val="90000"/>
            </a:lnSpc>
            <a:spcBef>
              <a:spcPct val="0"/>
            </a:spcBef>
            <a:spcAft>
              <a:spcPct val="20000"/>
            </a:spcAft>
            <a:buChar char="•"/>
          </a:pPr>
          <a:r>
            <a:rPr lang="en-US" sz="1500" b="1" kern="1200" dirty="0"/>
            <a:t>Example:  If have multiple players on a team ejected, must file separate reports for each individual</a:t>
          </a:r>
        </a:p>
        <a:p>
          <a:pPr marL="228600" lvl="2" indent="-114300" algn="l" defTabSz="666750">
            <a:lnSpc>
              <a:spcPct val="90000"/>
            </a:lnSpc>
            <a:spcBef>
              <a:spcPct val="0"/>
            </a:spcBef>
            <a:spcAft>
              <a:spcPct val="20000"/>
            </a:spcAft>
            <a:buChar char="•"/>
          </a:pPr>
          <a:r>
            <a:rPr lang="en-US" sz="1500" kern="1200"/>
            <a:t>Do not list multiple players/#’s on the same Ejection Report</a:t>
          </a:r>
        </a:p>
        <a:p>
          <a:pPr marL="114300" lvl="1" indent="-114300" algn="l" defTabSz="666750">
            <a:lnSpc>
              <a:spcPct val="90000"/>
            </a:lnSpc>
            <a:spcBef>
              <a:spcPct val="0"/>
            </a:spcBef>
            <a:spcAft>
              <a:spcPct val="20000"/>
            </a:spcAft>
            <a:buChar char="•"/>
          </a:pPr>
          <a:r>
            <a:rPr lang="en-US" sz="1500" b="1" kern="1200" dirty="0"/>
            <a:t>For an ejection, click on the actual ejection criteria listed on the Ejection Report Form</a:t>
          </a:r>
        </a:p>
        <a:p>
          <a:pPr marL="228600" lvl="2" indent="-114300" algn="l" defTabSz="666750">
            <a:lnSpc>
              <a:spcPct val="90000"/>
            </a:lnSpc>
            <a:spcBef>
              <a:spcPct val="0"/>
            </a:spcBef>
            <a:spcAft>
              <a:spcPct val="20000"/>
            </a:spcAft>
            <a:buChar char="•"/>
          </a:pPr>
          <a:r>
            <a:rPr lang="en-US" sz="1500" kern="1200" dirty="0"/>
            <a:t>Comment box available to detail/describe the situation</a:t>
          </a:r>
        </a:p>
        <a:p>
          <a:pPr marL="228600" lvl="2" indent="-114300" algn="l" defTabSz="666750">
            <a:lnSpc>
              <a:spcPct val="90000"/>
            </a:lnSpc>
            <a:spcBef>
              <a:spcPct val="0"/>
            </a:spcBef>
            <a:spcAft>
              <a:spcPct val="20000"/>
            </a:spcAft>
            <a:buChar char="•"/>
          </a:pPr>
          <a:r>
            <a:rPr lang="en-US" sz="1500" kern="1200" dirty="0"/>
            <a:t>Please use proper grammar and professionalism when filing in this information</a:t>
          </a:r>
        </a:p>
      </dsp:txBody>
      <dsp:txXfrm>
        <a:off x="0" y="1008338"/>
        <a:ext cx="4701779" cy="3402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C715E-5E72-3E4E-96FC-E2AD91080D64}">
      <dsp:nvSpPr>
        <dsp:cNvPr id="0" name=""/>
        <dsp:cNvSpPr/>
      </dsp:nvSpPr>
      <dsp:spPr>
        <a:xfrm>
          <a:off x="454049" y="0"/>
          <a:ext cx="2897565" cy="289756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01A162-3B0B-4D46-B22B-8AF0E4F85A43}">
      <dsp:nvSpPr>
        <dsp:cNvPr id="0" name=""/>
        <dsp:cNvSpPr/>
      </dsp:nvSpPr>
      <dsp:spPr>
        <a:xfrm>
          <a:off x="269793" y="183856"/>
          <a:ext cx="1405586" cy="11590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August 2000</a:t>
          </a:r>
          <a:r>
            <a:rPr lang="en-US" sz="1000" kern="1200" dirty="0"/>
            <a:t>: Current system built and maintained by local technology vendor</a:t>
          </a:r>
        </a:p>
      </dsp:txBody>
      <dsp:txXfrm>
        <a:off x="326372" y="240435"/>
        <a:ext cx="1292428" cy="1045868"/>
      </dsp:txXfrm>
    </dsp:sp>
    <dsp:sp modelId="{7BF49A54-A4BE-F541-99A5-C9148DAA3850}">
      <dsp:nvSpPr>
        <dsp:cNvPr id="0" name=""/>
        <dsp:cNvSpPr/>
      </dsp:nvSpPr>
      <dsp:spPr>
        <a:xfrm>
          <a:off x="2134457" y="173077"/>
          <a:ext cx="1339312" cy="1159026"/>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April 2015:</a:t>
          </a:r>
          <a:br>
            <a:rPr lang="en-US" sz="1000" kern="1200" dirty="0"/>
          </a:br>
          <a:r>
            <a:rPr lang="en-US" sz="1000" kern="1200" dirty="0"/>
            <a:t>Inhouse systems administrator hired</a:t>
          </a:r>
        </a:p>
      </dsp:txBody>
      <dsp:txXfrm>
        <a:off x="2191036" y="229656"/>
        <a:ext cx="1226154" cy="1045868"/>
      </dsp:txXfrm>
    </dsp:sp>
    <dsp:sp modelId="{E86E6E3D-2D62-7B46-9A05-8CAED80B9EF5}">
      <dsp:nvSpPr>
        <dsp:cNvPr id="0" name=""/>
        <dsp:cNvSpPr/>
      </dsp:nvSpPr>
      <dsp:spPr>
        <a:xfrm>
          <a:off x="231070" y="1562970"/>
          <a:ext cx="1564256" cy="1159026"/>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July 2018:</a:t>
          </a:r>
          <a:br>
            <a:rPr lang="en-US" sz="1000" kern="1200" dirty="0"/>
          </a:br>
          <a:r>
            <a:rPr lang="en-US" sz="1000" kern="1200" dirty="0"/>
            <a:t>Convert all NCHSAA database needs to Home Campus</a:t>
          </a:r>
        </a:p>
      </dsp:txBody>
      <dsp:txXfrm>
        <a:off x="287649" y="1619549"/>
        <a:ext cx="1451098" cy="1045868"/>
      </dsp:txXfrm>
    </dsp:sp>
    <dsp:sp modelId="{A4DB72F0-0490-644C-B4C0-6F087BDC4F09}">
      <dsp:nvSpPr>
        <dsp:cNvPr id="0" name=""/>
        <dsp:cNvSpPr/>
      </dsp:nvSpPr>
      <dsp:spPr>
        <a:xfrm>
          <a:off x="1966914" y="1562970"/>
          <a:ext cx="1634505" cy="115902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Current system is functional but:</a:t>
          </a:r>
        </a:p>
        <a:p>
          <a:pPr marL="57150" lvl="1" indent="-57150" algn="l" defTabSz="355600">
            <a:lnSpc>
              <a:spcPct val="90000"/>
            </a:lnSpc>
            <a:spcBef>
              <a:spcPct val="0"/>
            </a:spcBef>
            <a:spcAft>
              <a:spcPct val="15000"/>
            </a:spcAft>
            <a:buChar char="•"/>
          </a:pPr>
          <a:r>
            <a:rPr lang="en-US" sz="800" kern="1200" dirty="0"/>
            <a:t>Lacks centralization</a:t>
          </a:r>
        </a:p>
        <a:p>
          <a:pPr marL="57150" lvl="1" indent="-57150" algn="l" defTabSz="355600">
            <a:lnSpc>
              <a:spcPct val="90000"/>
            </a:lnSpc>
            <a:spcBef>
              <a:spcPct val="0"/>
            </a:spcBef>
            <a:spcAft>
              <a:spcPct val="15000"/>
            </a:spcAft>
            <a:buChar char="•"/>
          </a:pPr>
          <a:r>
            <a:rPr lang="en-US" sz="800" kern="1200" dirty="0"/>
            <a:t>Ability to grow or add new functions</a:t>
          </a:r>
        </a:p>
        <a:p>
          <a:pPr marL="57150" lvl="1" indent="-57150" algn="l" defTabSz="355600">
            <a:lnSpc>
              <a:spcPct val="90000"/>
            </a:lnSpc>
            <a:spcBef>
              <a:spcPct val="0"/>
            </a:spcBef>
            <a:spcAft>
              <a:spcPct val="15000"/>
            </a:spcAft>
            <a:buChar char="•"/>
          </a:pPr>
          <a:r>
            <a:rPr lang="en-US" sz="800" kern="1200" dirty="0"/>
            <a:t>Intermittent access issues based on user’s platform</a:t>
          </a:r>
        </a:p>
      </dsp:txBody>
      <dsp:txXfrm>
        <a:off x="2023493" y="1619549"/>
        <a:ext cx="1521347" cy="104586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7FE594-CFF7-4F0F-9D5C-F4BA5D794FF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09759E-EEA0-47F1-BFC6-28BC9522471E}"/>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EE9A0645-FBD6-3B45-A848-C2116C177641}" type="datetimeFigureOut">
              <a:rPr lang="en-US"/>
              <a:pPr>
                <a:defRPr/>
              </a:pPr>
              <a:t>1/10/19</a:t>
            </a:fld>
            <a:endParaRPr lang="en-US"/>
          </a:p>
        </p:txBody>
      </p:sp>
      <p:sp>
        <p:nvSpPr>
          <p:cNvPr id="4" name="Footer Placeholder 3">
            <a:extLst>
              <a:ext uri="{FF2B5EF4-FFF2-40B4-BE49-F238E27FC236}">
                <a16:creationId xmlns:a16="http://schemas.microsoft.com/office/drawing/2014/main" id="{9A1A6686-FAB1-47BC-86E5-93F274DE2718}"/>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2256CCA-C146-4361-A929-CC4B63E7ED0C}"/>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9B2F4C2E-B1E5-C54E-8A9B-65FFC487D3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A703E-D27D-40EE-B741-C1457822010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B273C31A-33A4-4F28-B540-FFBEC9055CC9}"/>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D6EC708D-9285-CC47-A644-F914C35846F1}" type="datetimeFigureOut">
              <a:rPr lang="en-US"/>
              <a:pPr>
                <a:defRPr/>
              </a:pPr>
              <a:t>1/10/19</a:t>
            </a:fld>
            <a:endParaRPr lang="en-US"/>
          </a:p>
        </p:txBody>
      </p:sp>
      <p:sp>
        <p:nvSpPr>
          <p:cNvPr id="4" name="Slide Image Placeholder 3">
            <a:extLst>
              <a:ext uri="{FF2B5EF4-FFF2-40B4-BE49-F238E27FC236}">
                <a16:creationId xmlns:a16="http://schemas.microsoft.com/office/drawing/2014/main" id="{C6DB4675-943D-4DE3-B171-E28E60881ACB}"/>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98514E6-A959-4799-9305-138CCAC16F08}"/>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5BDD400-B1FD-40D8-895F-008356E000C1}"/>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5D84786-F30F-40C4-BD6A-EAB8E7D2118E}"/>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4F48688-A702-AB4A-9DAF-577CEEB0E7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1211DFF-CE0B-E84E-AF47-2B746CAA48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A4B8BF3-1A55-6D43-A013-CD01557678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964A48E8-FA14-804D-BF06-92465B7D6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CB8CB9-BC1A-C142-874D-412300E26E7F}" type="slidenum">
              <a:rPr lang="en-US" altLang="en-US" smtClean="0">
                <a:solidFill>
                  <a:srgbClr val="000000"/>
                </a:solidFill>
              </a:rPr>
              <a:pPr/>
              <a:t>10</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EF6B402-5F6E-A84D-A8E3-171DA819E1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E19EA2D-17D7-474F-9482-38745DF93FBE}"/>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 6-1-2 THROUGH 4 PEN., 6-2-1 PEN., 6-2-7 PEN.</a:t>
            </a:r>
          </a:p>
          <a:p>
            <a:pPr marL="171450" indent="-171450">
              <a:buFont typeface="Wingdings" panose="05000000000000000000" pitchFamily="2" charset="2"/>
              <a:buChar char="§"/>
              <a:defRPr/>
            </a:pPr>
            <a:r>
              <a:rPr lang="en-US" altLang="en-US" dirty="0"/>
              <a:t>When an illegal pitch is declared by the umpire, the batter is awarded a ball. Previously, the batter was awarded a ball and all base runners were also awarded one base without liability to be put out.</a:t>
            </a:r>
            <a:endParaRPr lang="en-US" altLang="en-US" sz="1100" dirty="0"/>
          </a:p>
          <a:p>
            <a:pPr>
              <a:defRPr/>
            </a:pPr>
            <a:endParaRPr lang="en-US" altLang="en-US" sz="1100" b="1" dirty="0"/>
          </a:p>
          <a:p>
            <a:pPr>
              <a:defRPr/>
            </a:pPr>
            <a:endParaRPr lang="en-US" dirty="0"/>
          </a:p>
          <a:p>
            <a:pPr>
              <a:defRPr/>
            </a:pPr>
            <a:r>
              <a:rPr lang="en-US" dirty="0"/>
              <a:t>Language to address the penalty for an illegal pitch was changed.  Previously all base runners were advanced one base as well as a ball being called on the batter.  The approved change removes the advancement of base runners.  Considering that an illegal pitch is designed to hinder the batter, the 2018 NFHS Softball Rules Committee felt that only the batter should receive an advantage from the penalty.</a:t>
            </a:r>
          </a:p>
          <a:p>
            <a:pPr>
              <a:defRPr/>
            </a:pPr>
            <a:endParaRPr lang="en-US" altLang="en-US" b="1" dirty="0"/>
          </a:p>
          <a:p>
            <a:pPr>
              <a:defRPr/>
            </a:pPr>
            <a:endParaRPr lang="en-US" altLang="en-US" b="1" dirty="0"/>
          </a:p>
        </p:txBody>
      </p:sp>
      <p:sp>
        <p:nvSpPr>
          <p:cNvPr id="53252" name="Slide Number Placeholder 3">
            <a:extLst>
              <a:ext uri="{FF2B5EF4-FFF2-40B4-BE49-F238E27FC236}">
                <a16:creationId xmlns:a16="http://schemas.microsoft.com/office/drawing/2014/main" id="{1BA5E3FA-77BF-0E43-BC78-B67BD0B02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CAA1DE-3FBF-E342-B551-06A73B942900}" type="slidenum">
              <a:rPr lang="en-US" altLang="en-US" smtClean="0"/>
              <a:pPr/>
              <a:t>24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6860FB4-359A-3746-A75A-4E649C08F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D1D3AE7-7D0A-4FC1-BA25-D4C584F1D34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1</a:t>
            </a:r>
            <a:endParaRPr lang="en-US" altLang="en-US" dirty="0"/>
          </a:p>
          <a:p>
            <a:pPr marL="171450" indent="-171450">
              <a:buFont typeface="Wingdings" panose="05000000000000000000" pitchFamily="2" charset="2"/>
              <a:buChar char="§"/>
              <a:defRPr/>
            </a:pPr>
            <a:r>
              <a:rPr lang="en-US" altLang="en-US" dirty="0"/>
              <a:t>An illegal pitch remains a delayed-dead ball. If there is an illegal pitch and the batter reaches first base safely and each other runner advances at least one base, the illegal pitch is nullified.</a:t>
            </a:r>
            <a:endParaRPr lang="en-US" altLang="en-US" sz="1100" dirty="0"/>
          </a:p>
          <a:p>
            <a:pPr>
              <a:defRPr/>
            </a:pPr>
            <a:endParaRPr lang="en-US" altLang="en-US" dirty="0"/>
          </a:p>
        </p:txBody>
      </p:sp>
      <p:sp>
        <p:nvSpPr>
          <p:cNvPr id="55300" name="Slide Number Placeholder 3">
            <a:extLst>
              <a:ext uri="{FF2B5EF4-FFF2-40B4-BE49-F238E27FC236}">
                <a16:creationId xmlns:a16="http://schemas.microsoft.com/office/drawing/2014/main" id="{C10282A3-F0F4-7B4B-B2A1-FD653F1BE0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EA3973-5C8C-4546-B0AB-E47003829A16}" type="slidenum">
              <a:rPr lang="en-US" altLang="en-US" smtClean="0"/>
              <a:pPr/>
              <a:t>25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A156CC6-B4DF-B241-AA02-8EB04E40FF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A47A654-62B8-4110-82BF-6313C22C785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2</a:t>
            </a:r>
          </a:p>
          <a:p>
            <a:pPr marL="171450" indent="-171450">
              <a:buFont typeface="Wingdings" panose="05000000000000000000" pitchFamily="2" charset="2"/>
              <a:buChar char="§"/>
              <a:defRPr/>
            </a:pPr>
            <a:r>
              <a:rPr lang="en-US" altLang="en-US" dirty="0"/>
              <a:t>As before under the rules, if the batter does not reach first base safely or any base runner fails to advance at least one base, the coach of the team at bat shall have the option of the result of the play or the penalty of the illegal pitch, which is a ball awarded to the batter.</a:t>
            </a:r>
          </a:p>
          <a:p>
            <a:pPr>
              <a:defRPr/>
            </a:pPr>
            <a:endParaRPr lang="en-US" altLang="en-US" dirty="0"/>
          </a:p>
          <a:p>
            <a:pPr>
              <a:defRPr/>
            </a:pPr>
            <a:endParaRPr lang="en-US" altLang="en-US" dirty="0"/>
          </a:p>
        </p:txBody>
      </p:sp>
      <p:sp>
        <p:nvSpPr>
          <p:cNvPr id="57348" name="Slide Number Placeholder 3">
            <a:extLst>
              <a:ext uri="{FF2B5EF4-FFF2-40B4-BE49-F238E27FC236}">
                <a16:creationId xmlns:a16="http://schemas.microsoft.com/office/drawing/2014/main" id="{760CD699-90ED-F54B-A812-D6C535242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E3337F-22FA-3A45-B3A5-B3C62CBB998C}" type="slidenum">
              <a:rPr lang="en-US" altLang="en-US" smtClean="0"/>
              <a:pPr/>
              <a:t>26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CB5F5E0-552A-5F43-8AA9-BE0534B92B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8390B72-9897-4AA8-BEFE-421C922AC7C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3</a:t>
            </a:r>
            <a:endParaRPr lang="en-US" altLang="en-US" dirty="0"/>
          </a:p>
          <a:p>
            <a:pPr marL="171450" indent="-171450">
              <a:buFont typeface="Wingdings" panose="05000000000000000000" pitchFamily="2" charset="2"/>
              <a:buChar char="§"/>
              <a:defRPr/>
            </a:pPr>
            <a:r>
              <a:rPr lang="en-US" altLang="en-US" dirty="0"/>
              <a:t>If the batter is hit by an illegal pitch outside the strike zone or ball four is awarded on an illegal pitch, the batter is awarded first base, but there is no longer a one-base award to each base runner.</a:t>
            </a:r>
            <a:endParaRPr lang="en-US" altLang="en-US" sz="1100" dirty="0"/>
          </a:p>
          <a:p>
            <a:pPr>
              <a:defRPr/>
            </a:pPr>
            <a:endParaRPr lang="en-US" altLang="en-US" dirty="0"/>
          </a:p>
          <a:p>
            <a:pPr>
              <a:defRPr/>
            </a:pPr>
            <a:endParaRPr lang="en-US" altLang="en-US" dirty="0"/>
          </a:p>
          <a:p>
            <a:pPr>
              <a:defRPr/>
            </a:pPr>
            <a:r>
              <a:rPr lang="en-US" altLang="en-US" dirty="0"/>
              <a:t>The base runners are advanced only if forced.</a:t>
            </a:r>
          </a:p>
          <a:p>
            <a:pPr>
              <a:defRPr/>
            </a:pPr>
            <a:endParaRPr lang="en-US" altLang="en-US" dirty="0"/>
          </a:p>
        </p:txBody>
      </p:sp>
      <p:sp>
        <p:nvSpPr>
          <p:cNvPr id="59396" name="Slide Number Placeholder 3">
            <a:extLst>
              <a:ext uri="{FF2B5EF4-FFF2-40B4-BE49-F238E27FC236}">
                <a16:creationId xmlns:a16="http://schemas.microsoft.com/office/drawing/2014/main" id="{4DDFCCFF-7C9F-8544-8283-D7D5DF7D68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12E9D7-8499-534F-8DB7-6442E8653187}" type="slidenum">
              <a:rPr lang="en-US" altLang="en-US" smtClean="0"/>
              <a:pPr/>
              <a:t>27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C5C647E-C468-47FE-B601-20C499DF63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8390B72-9897-4AA8-BEFE-421C922AC7C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4</a:t>
            </a:r>
            <a:endParaRPr lang="en-US" altLang="en-US" dirty="0"/>
          </a:p>
          <a:p>
            <a:pPr marL="171450" indent="-171450">
              <a:buFont typeface="Wingdings" panose="05000000000000000000" pitchFamily="2" charset="2"/>
              <a:buChar char="§"/>
              <a:defRPr/>
            </a:pPr>
            <a:r>
              <a:rPr lang="en-US" altLang="en-US" dirty="0"/>
              <a:t>If ball four is an illegal pitch, the batter is awarded first base, but there is no longer a one-base award to each base runner.</a:t>
            </a:r>
          </a:p>
          <a:p>
            <a:pPr>
              <a:buFont typeface="Wingdings" panose="05000000000000000000" pitchFamily="2" charset="2"/>
              <a:buNone/>
              <a:defRPr/>
            </a:pPr>
            <a:endParaRPr lang="en-US" altLang="en-US" sz="1100" dirty="0"/>
          </a:p>
          <a:p>
            <a:pPr>
              <a:buFont typeface="Wingdings" panose="05000000000000000000" pitchFamily="2" charset="2"/>
              <a:buNone/>
              <a:defRPr/>
            </a:pPr>
            <a:r>
              <a:rPr lang="en-US" altLang="en-US" dirty="0"/>
              <a:t>The base runners are advanced only if forced.</a:t>
            </a:r>
          </a:p>
          <a:p>
            <a:pPr>
              <a:defRPr/>
            </a:pPr>
            <a:endParaRPr lang="en-US" altLang="en-US" dirty="0"/>
          </a:p>
        </p:txBody>
      </p:sp>
      <p:sp>
        <p:nvSpPr>
          <p:cNvPr id="60420" name="Slide Number Placeholder 3">
            <a:extLst>
              <a:ext uri="{FF2B5EF4-FFF2-40B4-BE49-F238E27FC236}">
                <a16:creationId xmlns:a16="http://schemas.microsoft.com/office/drawing/2014/main" id="{98B9644C-4C72-43CB-8FBC-B052566391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B44B4A-E8AA-4620-AE79-72644EBBDA4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4E560D2-7223-644D-A1CE-4BEA3EDE66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D46BEBB9-74B6-5247-92BF-1704E2553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2019 NFHS MAJOR EDITORIAL CHANGES</a:t>
            </a:r>
          </a:p>
        </p:txBody>
      </p:sp>
      <p:sp>
        <p:nvSpPr>
          <p:cNvPr id="63492" name="Slide Number Placeholder 3">
            <a:extLst>
              <a:ext uri="{FF2B5EF4-FFF2-40B4-BE49-F238E27FC236}">
                <a16:creationId xmlns:a16="http://schemas.microsoft.com/office/drawing/2014/main" id="{F9E81A13-5C3C-494E-8E30-B06F37295C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66184B-26B2-1C48-AE9F-30391E7E4CA3}" type="slidenum">
              <a:rPr lang="en-US" altLang="en-US" smtClean="0"/>
              <a:pPr/>
              <a:t>29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A07240E-3653-DA4B-BA82-90A6411DB0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F5C803D-49FD-49F4-B9CA-0032EC41929A}"/>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r>
              <a:rPr lang="en-US" altLang="en-US" b="1" dirty="0"/>
              <a:t>DEFINITIONS RULE 2-65-2</a:t>
            </a:r>
          </a:p>
          <a:p>
            <a:pPr marL="171450" indent="-171450">
              <a:buFont typeface="Arial" panose="020B0604020202020204" pitchFamily="34" charset="0"/>
              <a:buChar char="•"/>
              <a:defRPr/>
            </a:pPr>
            <a:r>
              <a:rPr lang="en-US" dirty="0">
                <a:ea typeface="ＭＳ Ｐゴシック" pitchFamily="4" charset="-128"/>
              </a:rPr>
              <a:t>For the purposes of an appeal:</a:t>
            </a:r>
            <a:endParaRPr lang="en-US" sz="800" dirty="0">
              <a:ea typeface="ＭＳ Ｐゴシック" pitchFamily="4" charset="-128"/>
            </a:endParaRPr>
          </a:p>
          <a:p>
            <a:pPr marL="631825" indent="-292100">
              <a:buFont typeface="Arial" panose="020B0604020202020204" pitchFamily="34" charset="0"/>
              <a:buChar char="•"/>
              <a:tabLst>
                <a:tab pos="461963" algn="l"/>
              </a:tabLst>
              <a:defRPr/>
            </a:pPr>
            <a:r>
              <a:rPr lang="en-US" dirty="0">
                <a:ea typeface="ＭＳ Ｐゴシック" pitchFamily="4" charset="-128"/>
              </a:rPr>
              <a:t>The intentional walk is considered a time at bat and an appeal of the previous play cannot be made following the intentional walk.  </a:t>
            </a:r>
            <a:endParaRPr lang="en-US" sz="800" dirty="0">
              <a:ea typeface="ＭＳ Ｐゴシック" pitchFamily="4" charset="-128"/>
            </a:endParaRPr>
          </a:p>
          <a:p>
            <a:pPr marL="631825" indent="-292100">
              <a:buFont typeface="Arial" panose="020B0604020202020204" pitchFamily="34" charset="0"/>
              <a:buChar char="•"/>
              <a:tabLst>
                <a:tab pos="461963" algn="l"/>
              </a:tabLst>
              <a:defRPr/>
            </a:pPr>
            <a:r>
              <a:rPr lang="en-US" dirty="0">
                <a:ea typeface="ＭＳ Ｐゴシック" pitchFamily="4" charset="-128"/>
              </a:rPr>
              <a:t>When an intentional walk is awarded by the umpire, it is considered the same as throwing a pitch.</a:t>
            </a:r>
          </a:p>
          <a:p>
            <a:pPr>
              <a:defRPr/>
            </a:pPr>
            <a:endParaRPr lang="en-US" altLang="en-US" b="1" dirty="0"/>
          </a:p>
          <a:p>
            <a:pPr>
              <a:defRPr/>
            </a:pPr>
            <a:endParaRPr lang="en-US" altLang="en-US" b="1" dirty="0"/>
          </a:p>
          <a:p>
            <a:pPr>
              <a:defRPr/>
            </a:pPr>
            <a:r>
              <a:rPr lang="en-US" altLang="en-US" dirty="0"/>
              <a:t>This change clarifies there can be no appeal of the play that occurred prior to the umpire awarding an intentional walk.  The intentional walk allows the batter to be awarded first base without a pitch being thrown. It is, however, considered a time at bat.  The pitcher is charged with a base on balls and the batter is awarded first base. The new language includes all plays where the appeal must occur before the next pitch.</a:t>
            </a:r>
          </a:p>
        </p:txBody>
      </p:sp>
      <p:sp>
        <p:nvSpPr>
          <p:cNvPr id="65540" name="Slide Number Placeholder 3">
            <a:extLst>
              <a:ext uri="{FF2B5EF4-FFF2-40B4-BE49-F238E27FC236}">
                <a16:creationId xmlns:a16="http://schemas.microsoft.com/office/drawing/2014/main" id="{BF2A402B-D114-E245-BA0B-9F5915CAE3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088FE0-F1A2-5642-8FC9-EA7ED9C32CE1}" type="slidenum">
              <a:rPr lang="en-US" altLang="en-US" smtClean="0"/>
              <a:pPr/>
              <a:t>30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53B18CC-E883-7E4E-AE89-96E86D44E3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E25E2C2-A8FE-4D7A-90FA-482DC9138E04}"/>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INTENTIONAL WALK RULE 2-65-2</a:t>
            </a:r>
          </a:p>
          <a:p>
            <a:pPr marL="171450" indent="-171450">
              <a:buFont typeface="Arial" panose="020B0604020202020204" pitchFamily="34" charset="0"/>
              <a:buChar char="•"/>
              <a:defRPr/>
            </a:pPr>
            <a:r>
              <a:rPr lang="en-US" altLang="en-US" dirty="0"/>
              <a:t>Clarifies that there can be no appeal of a play that occurred prior to the umpire awarding an intentional walk.</a:t>
            </a:r>
            <a:endParaRPr lang="en-US" altLang="en-US" sz="1100" dirty="0"/>
          </a:p>
          <a:p>
            <a:pPr>
              <a:defRPr/>
            </a:pPr>
            <a:endParaRPr lang="en-US" altLang="en-US" b="1" dirty="0"/>
          </a:p>
        </p:txBody>
      </p:sp>
      <p:sp>
        <p:nvSpPr>
          <p:cNvPr id="67588" name="Slide Number Placeholder 3">
            <a:extLst>
              <a:ext uri="{FF2B5EF4-FFF2-40B4-BE49-F238E27FC236}">
                <a16:creationId xmlns:a16="http://schemas.microsoft.com/office/drawing/2014/main" id="{3A139B77-6C13-2F4C-AB2E-AC3AEE0161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7BD4F2-3BC1-2A41-89CB-E7E596818DBF}" type="slidenum">
              <a:rPr lang="en-US" altLang="en-US" smtClean="0"/>
              <a:pPr/>
              <a:t>31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22244BD-21D5-1049-BFE3-E78C279E60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67253AC8-B47F-6442-B7D2-5164533769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START OF THE PITCH RULES 6-1-2a, 6-1-2b</a:t>
            </a:r>
          </a:p>
          <a:p>
            <a:endParaRPr lang="en-US" altLang="en-US" b="1"/>
          </a:p>
          <a:p>
            <a:r>
              <a:rPr lang="en-US" altLang="en-US"/>
              <a:t>Clarifies that the pitch starts when the pitcher’s hands are separated after they have come together while the pivot foot is on or partially on top of the pitcher’s plate. Any step back with the non-pivot foot must begin before the start of the pitch.</a:t>
            </a:r>
          </a:p>
          <a:p>
            <a:endParaRPr lang="en-US" altLang="en-US" b="1"/>
          </a:p>
          <a:p>
            <a:endParaRPr lang="en-US" altLang="en-US" b="1"/>
          </a:p>
          <a:p>
            <a:r>
              <a:rPr lang="en-US" altLang="en-US"/>
              <a:t>This editorial change defines what motion constitutes the start of the pitch and when the step back of the non-pivot foot may be taken.  The pitch starts when the hands separate, whether or not the pitcher uses a windup.  Any step back with the non-pivot foot must begin before the start of the pitch.  </a:t>
            </a:r>
            <a:r>
              <a:rPr lang="en-US" altLang="en-US">
                <a:ea typeface="MS PGothic" panose="020B0600070205080204" pitchFamily="34" charset="-128"/>
              </a:rPr>
              <a:t>Once the pitch has started (the hands separate), the pitcher shall not take more than one step which must be forward, toward the batter and simultaneous with the delivery.</a:t>
            </a:r>
          </a:p>
          <a:p>
            <a:endParaRPr lang="en-US" altLang="en-US"/>
          </a:p>
          <a:p>
            <a:endParaRPr lang="en-US" altLang="en-US" b="1"/>
          </a:p>
          <a:p>
            <a:endParaRPr lang="en-US" altLang="en-US" b="1"/>
          </a:p>
        </p:txBody>
      </p:sp>
      <p:sp>
        <p:nvSpPr>
          <p:cNvPr id="69636" name="Slide Number Placeholder 3">
            <a:extLst>
              <a:ext uri="{FF2B5EF4-FFF2-40B4-BE49-F238E27FC236}">
                <a16:creationId xmlns:a16="http://schemas.microsoft.com/office/drawing/2014/main" id="{848CB786-6020-8C40-A7C9-7FA33A1C24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2EC7C5-446D-814C-9210-846A7B403795}" type="slidenum">
              <a:rPr lang="en-US" altLang="en-US" smtClean="0"/>
              <a:pPr/>
              <a:t>32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9E10490-C1F0-004E-9270-30AD78B526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D9F197FE-2D1D-E144-BF05-6E722D3FE6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DP/FLEX APPENDIX H</a:t>
            </a:r>
          </a:p>
          <a:p>
            <a:endParaRPr lang="en-US" altLang="en-US" b="1"/>
          </a:p>
          <a:p>
            <a:r>
              <a:rPr lang="en-US" altLang="en-US"/>
              <a:t>A new appendix was created for quick reference regarding the DP/FLEX rule. </a:t>
            </a:r>
            <a:endParaRPr lang="en-US" altLang="en-US" b="1"/>
          </a:p>
          <a:p>
            <a:endParaRPr lang="en-US" altLang="en-US"/>
          </a:p>
        </p:txBody>
      </p:sp>
      <p:sp>
        <p:nvSpPr>
          <p:cNvPr id="71684" name="Slide Number Placeholder 3">
            <a:extLst>
              <a:ext uri="{FF2B5EF4-FFF2-40B4-BE49-F238E27FC236}">
                <a16:creationId xmlns:a16="http://schemas.microsoft.com/office/drawing/2014/main" id="{9BA834EB-293A-F14F-B460-05FC1A77A0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899C18-094E-0E48-98C6-01CC9F78B426}" type="slidenum">
              <a:rPr lang="en-US" altLang="en-US" smtClean="0"/>
              <a:pPr/>
              <a:t>33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0C23605-BF2F-EC42-A97D-2503141611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D653994-A4B3-D045-A48B-B963C9029D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92FD36E9-DC1B-B74E-8A70-E68229440B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75F515-C385-784F-AA7E-D0E230CEC6EE}" type="slidenum">
              <a:rPr lang="en-US" altLang="en-US" smtClean="0">
                <a:solidFill>
                  <a:srgbClr val="000000"/>
                </a:solidFill>
              </a:rPr>
              <a:pPr/>
              <a:t>11</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D43BC9B-3BE6-134F-9B97-EF93EF7821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C3A0F5D-D2A3-6643-8DB6-3BFE42C38B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Rationale:  </a:t>
            </a:r>
            <a:r>
              <a:rPr lang="en-US" altLang="en-US"/>
              <a:t>An Appendix was added for quick reference.</a:t>
            </a:r>
            <a:r>
              <a:rPr lang="en-US" altLang="en-US" b="1"/>
              <a:t> </a:t>
            </a:r>
            <a:endParaRPr lang="en-US" altLang="en-US"/>
          </a:p>
        </p:txBody>
      </p:sp>
      <p:sp>
        <p:nvSpPr>
          <p:cNvPr id="73732" name="Slide Number Placeholder 3">
            <a:extLst>
              <a:ext uri="{FF2B5EF4-FFF2-40B4-BE49-F238E27FC236}">
                <a16:creationId xmlns:a16="http://schemas.microsoft.com/office/drawing/2014/main" id="{595B6744-8265-9449-8859-D4F1FBA341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CE0EDA-509E-2F4B-BC41-58909A50AA38}" type="slidenum">
              <a:rPr lang="en-US" altLang="en-US" smtClean="0"/>
              <a:pPr/>
              <a:t>34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F0BC2E2-4662-0A4F-99FE-6E2FBD47CD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D155E55A-83FA-AD43-921E-9A9F9DB573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2018-19 NFHS SOFTBALL POINTS OF EMPHASIS</a:t>
            </a:r>
          </a:p>
        </p:txBody>
      </p:sp>
      <p:sp>
        <p:nvSpPr>
          <p:cNvPr id="75780" name="Slide Number Placeholder 3">
            <a:extLst>
              <a:ext uri="{FF2B5EF4-FFF2-40B4-BE49-F238E27FC236}">
                <a16:creationId xmlns:a16="http://schemas.microsoft.com/office/drawing/2014/main" id="{9B0AFC89-C3E7-CC44-8278-2C41B6877C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D272C8-3206-5D48-9270-9258D006DAB0}" type="slidenum">
              <a:rPr lang="en-US" altLang="en-US" smtClean="0"/>
              <a:pPr/>
              <a:t>35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05F0938-A861-614B-9A47-E26DA522BF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915290F-CCF0-4EB1-A433-11D52A491551}"/>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SIMULATE TAKING A SIGN</a:t>
            </a:r>
          </a:p>
          <a:p>
            <a:pPr marL="171450" indent="-171450">
              <a:buFont typeface="Wingdings" panose="05000000000000000000" pitchFamily="2" charset="2"/>
              <a:buChar char="§"/>
              <a:defRPr/>
            </a:pPr>
            <a:r>
              <a:rPr lang="en-US" altLang="en-US" dirty="0"/>
              <a:t>The actual signal can be taken while on the pitching plate or while standing behind the pitcher’s plate. </a:t>
            </a:r>
          </a:p>
          <a:p>
            <a:pPr marL="171450" indent="-171450">
              <a:buFont typeface="Wingdings" panose="05000000000000000000" pitchFamily="2" charset="2"/>
              <a:buChar char="§"/>
              <a:defRPr/>
            </a:pPr>
            <a:r>
              <a:rPr lang="en-US" altLang="en-US" dirty="0"/>
              <a:t>It may be taken from the catcher or coach; it may be a hand signal, verbal call, or may be obtained from looking at her wristband</a:t>
            </a:r>
          </a:p>
          <a:p>
            <a:pPr marL="171450" indent="-171450">
              <a:buFont typeface="Wingdings" panose="05000000000000000000" pitchFamily="2" charset="2"/>
              <a:buChar char="§"/>
              <a:defRPr/>
            </a:pPr>
            <a:r>
              <a:rPr lang="en-US" altLang="en-US" dirty="0"/>
              <a:t>However, she must take a position on the pitcher’s plate with the hands separated and simulate taking a signal from the catcher.</a:t>
            </a:r>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buFont typeface="Wingdings" panose="05000000000000000000" pitchFamily="2" charset="2"/>
              <a:buNone/>
              <a:defRPr/>
            </a:pPr>
            <a:r>
              <a:rPr lang="en-US" altLang="en-US" dirty="0"/>
              <a:t>By rule, the only requirement is that no matter where or from whom the actual signal is obtained, the pitcher must take a position on the pitcher’s plate with the hands separated and simulate taking a signal from the catcher. Requiring the pitcher to take their position on the pitching plate and simulating taking a signal from the catcher prior to bring their hands together allows the batter to prepare themselves for the start of the pitch.</a:t>
            </a:r>
          </a:p>
          <a:p>
            <a:pPr>
              <a:defRPr/>
            </a:pPr>
            <a:endParaRPr lang="en-US" altLang="en-US" b="1" dirty="0"/>
          </a:p>
        </p:txBody>
      </p:sp>
      <p:sp>
        <p:nvSpPr>
          <p:cNvPr id="77828" name="Slide Number Placeholder 3">
            <a:extLst>
              <a:ext uri="{FF2B5EF4-FFF2-40B4-BE49-F238E27FC236}">
                <a16:creationId xmlns:a16="http://schemas.microsoft.com/office/drawing/2014/main" id="{AB4E2E50-7A3C-DE4B-B431-F563CB3E58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5AA540-F7CA-294B-8BDF-B1CF8A262F3D}" type="slidenum">
              <a:rPr lang="en-US" altLang="en-US" smtClean="0"/>
              <a:pPr/>
              <a:t>36</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4DE8324-9740-8942-9BDE-5AC755A02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A344B74-75CB-4192-8577-65675AA3731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SIMULATE TAKING A SIGN</a:t>
            </a:r>
          </a:p>
          <a:p>
            <a:pPr marL="171450" indent="-171450">
              <a:buFont typeface="Arial" panose="020B0604020202020204" pitchFamily="34" charset="0"/>
              <a:buChar char="•"/>
              <a:defRPr/>
            </a:pPr>
            <a:r>
              <a:rPr lang="en-US" altLang="en-US" dirty="0"/>
              <a:t>if the pitcher does not pause after stepping onto the pitcher’s plate to simulate taking a signal prior to bringing her hands together, an illegal pitch should be called.</a:t>
            </a:r>
          </a:p>
          <a:p>
            <a:pPr marL="171450" indent="-171450">
              <a:buFont typeface="Wingdings" panose="05000000000000000000" pitchFamily="2" charset="2"/>
              <a:buChar char="§"/>
              <a:defRPr/>
            </a:pPr>
            <a:endParaRPr lang="en-US" altLang="en-US" dirty="0"/>
          </a:p>
          <a:p>
            <a:pPr>
              <a:buFont typeface="Wingdings" panose="05000000000000000000" pitchFamily="2" charset="2"/>
              <a:buNone/>
              <a:defRPr/>
            </a:pPr>
            <a:r>
              <a:rPr lang="en-US" altLang="en-US" dirty="0"/>
              <a:t>While on the pitcher’s plate and prior to bringing her hands together the pitcher must take or simulate taking a signal from the catcher. A signal may be taken from a coach either by hand signals verbal call, or by looking up on a wristband with a playbook/</a:t>
            </a:r>
            <a:r>
              <a:rPr lang="en-US" altLang="en-US" dirty="0" err="1"/>
              <a:t>playcard</a:t>
            </a:r>
            <a:r>
              <a:rPr lang="en-US" altLang="en-US" dirty="0"/>
              <a:t>. A signal may be taken from a coach either by hand signals verbal call, or by looking up on the playbook/</a:t>
            </a:r>
            <a:r>
              <a:rPr lang="en-US" altLang="en-US" dirty="0" err="1"/>
              <a:t>playcard</a:t>
            </a:r>
            <a:r>
              <a:rPr lang="en-US" altLang="en-US" dirty="0"/>
              <a:t>.</a:t>
            </a:r>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defRPr/>
            </a:pPr>
            <a:endParaRPr lang="en-US" altLang="en-US" b="1" dirty="0"/>
          </a:p>
        </p:txBody>
      </p:sp>
      <p:sp>
        <p:nvSpPr>
          <p:cNvPr id="79876" name="Slide Number Placeholder 3">
            <a:extLst>
              <a:ext uri="{FF2B5EF4-FFF2-40B4-BE49-F238E27FC236}">
                <a16:creationId xmlns:a16="http://schemas.microsoft.com/office/drawing/2014/main" id="{FAFE53D0-4A6A-0D41-8E35-80AA94379F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91A3AA-652B-9540-AB8D-55E59BFC4B12}" type="slidenum">
              <a:rPr lang="en-US" altLang="en-US" smtClean="0"/>
              <a:pPr/>
              <a:t>37</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E4C4586-0B5E-4E44-97DD-9D2834A505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014FFD0F-7F1C-4D98-ACE7-F7194B6B3FB8}"/>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PROPER TECHNIQUE WHEN SLIDING</a:t>
            </a:r>
          </a:p>
          <a:p>
            <a:pPr marL="171450" indent="-171450">
              <a:buFont typeface="Wingdings" panose="05000000000000000000" pitchFamily="2" charset="2"/>
              <a:buChar char="§"/>
              <a:defRPr/>
            </a:pPr>
            <a:r>
              <a:rPr lang="en-US" altLang="en-US" dirty="0"/>
              <a:t>Coaches are responsible for teaching players proper sliding techniques and how to execute legal slides as defined in Rule 2-52. Proper sliding techniques help reduce potential injuries.</a:t>
            </a:r>
          </a:p>
          <a:p>
            <a:pPr>
              <a:defRPr/>
            </a:pPr>
            <a:endParaRPr lang="en-US" altLang="en-US" dirty="0"/>
          </a:p>
          <a:p>
            <a:pPr>
              <a:defRPr/>
            </a:pPr>
            <a:r>
              <a:rPr lang="en-US" altLang="en-US" dirty="0"/>
              <a:t>One of a coaches’ responsibilities is to help reduce risk and injury to players whenever possible.  This includes teaching proper sliding techniques as well as educating their players on executing a legal slide (Rule 2-52).  </a:t>
            </a:r>
          </a:p>
          <a:p>
            <a:pPr>
              <a:defRPr/>
            </a:pPr>
            <a:r>
              <a:rPr lang="en-US" altLang="en-US" dirty="0"/>
              <a:t>Ensuring their players utilize proper technique when sliding will help reduce the potential injuries seen when a slide is performed.  Ensuring that the slide is performed legally will also reduce the risk to the defender when a tag is being applied to a player sliding into a base.</a:t>
            </a:r>
          </a:p>
          <a:p>
            <a:pPr>
              <a:defRPr/>
            </a:pPr>
            <a:endParaRPr lang="en-US" altLang="en-US" dirty="0"/>
          </a:p>
          <a:p>
            <a:pPr>
              <a:defRPr/>
            </a:pPr>
            <a:endParaRPr lang="en-US" altLang="en-US" b="1" dirty="0"/>
          </a:p>
        </p:txBody>
      </p:sp>
      <p:sp>
        <p:nvSpPr>
          <p:cNvPr id="81924" name="Slide Number Placeholder 3">
            <a:extLst>
              <a:ext uri="{FF2B5EF4-FFF2-40B4-BE49-F238E27FC236}">
                <a16:creationId xmlns:a16="http://schemas.microsoft.com/office/drawing/2014/main" id="{0A5CBD33-67FB-6641-BA84-94BADD16C1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C49762-FD77-3849-BED7-BB6A8FB3D8E1}" type="slidenum">
              <a:rPr lang="en-US" altLang="en-US" smtClean="0"/>
              <a:pPr/>
              <a:t>38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5D6C2D2-4938-C44B-B6EE-15D6C92F8E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0D4D2487-63CF-4C5F-B2E1-CA4F7584F551}"/>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HEAD COACH LISTED ON LINEUP CARD</a:t>
            </a:r>
          </a:p>
          <a:p>
            <a:pPr marL="171450" indent="-171450">
              <a:buFont typeface="Wingdings" panose="05000000000000000000" pitchFamily="2" charset="2"/>
              <a:buChar char="§"/>
              <a:defRPr/>
            </a:pPr>
            <a:r>
              <a:rPr lang="en-US" altLang="en-US" dirty="0"/>
              <a:t>It is a best practice that the head coach list his or her name on the lineup card submitted at the pregame conference. This will assist both the umpire and the other team if game-related communications are required. </a:t>
            </a:r>
          </a:p>
          <a:p>
            <a:pPr>
              <a:defRPr/>
            </a:pPr>
            <a:endParaRPr lang="en-US" altLang="en-US" dirty="0"/>
          </a:p>
          <a:p>
            <a:pPr>
              <a:defRPr/>
            </a:pPr>
            <a:endParaRPr lang="en-US" altLang="en-US" dirty="0"/>
          </a:p>
          <a:p>
            <a:pPr>
              <a:defRPr/>
            </a:pPr>
            <a:r>
              <a:rPr lang="en-US" altLang="en-US" dirty="0"/>
              <a:t>Although not a requirement by rule, it is considered a best practice that the head coach list their name on the lineup card submitted at the pre-game conference.  By listing their name on the lineup card, it assists both the umpire and other team if communications dealing with the game are required.</a:t>
            </a:r>
          </a:p>
          <a:p>
            <a:pPr>
              <a:defRPr/>
            </a:pPr>
            <a:endParaRPr lang="en-US" altLang="en-US" dirty="0"/>
          </a:p>
          <a:p>
            <a:pPr>
              <a:defRPr/>
            </a:pPr>
            <a:endParaRPr lang="en-US" altLang="en-US" b="1" dirty="0"/>
          </a:p>
        </p:txBody>
      </p:sp>
      <p:sp>
        <p:nvSpPr>
          <p:cNvPr id="83972" name="Slide Number Placeholder 3">
            <a:extLst>
              <a:ext uri="{FF2B5EF4-FFF2-40B4-BE49-F238E27FC236}">
                <a16:creationId xmlns:a16="http://schemas.microsoft.com/office/drawing/2014/main" id="{98EAEC1E-CB30-6648-B7FC-C55744A816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841672-4D5A-E545-806A-296ED066F5D7}" type="slidenum">
              <a:rPr lang="en-US" altLang="en-US" smtClean="0"/>
              <a:pPr/>
              <a:t>39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751A658-2801-4C46-B3E7-21F0D730FB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C278FAE-0DE6-4131-AF64-32DE5CE2E08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ILLEGAL PITCH PENALTY</a:t>
            </a:r>
          </a:p>
          <a:p>
            <a:pPr marL="171450" indent="-171450">
              <a:buFont typeface="Wingdings" panose="05000000000000000000" pitchFamily="2" charset="2"/>
              <a:buChar char="§"/>
              <a:defRPr/>
            </a:pPr>
            <a:r>
              <a:rPr lang="en-US" altLang="en-US" dirty="0"/>
              <a:t>The penalty to allow the advancement of runners when an illegal pitch is called has been removed. </a:t>
            </a:r>
          </a:p>
          <a:p>
            <a:pPr marL="171450" indent="-171450">
              <a:buFont typeface="Wingdings" panose="05000000000000000000" pitchFamily="2" charset="2"/>
              <a:buChar char="§"/>
              <a:defRPr/>
            </a:pPr>
            <a:r>
              <a:rPr lang="en-US" altLang="en-US" dirty="0"/>
              <a:t>The intent of an illegal pitch in softball is to deceive the batter, and only the batter should receive an award when an illegal pitch occurs.</a:t>
            </a:r>
            <a:r>
              <a:rPr lang="en-US" altLang="en-US" b="1" dirty="0"/>
              <a:t> </a:t>
            </a:r>
            <a:endParaRPr lang="en-US" altLang="en-US" sz="1100" dirty="0"/>
          </a:p>
          <a:p>
            <a:pPr>
              <a:defRPr/>
            </a:pPr>
            <a:endParaRPr lang="en-US" altLang="en-US" dirty="0"/>
          </a:p>
          <a:p>
            <a:pPr>
              <a:defRPr/>
            </a:pPr>
            <a:endParaRPr lang="en-US" altLang="en-US" dirty="0"/>
          </a:p>
          <a:p>
            <a:pPr>
              <a:defRPr/>
            </a:pPr>
            <a:r>
              <a:rPr lang="en-US" altLang="en-US" dirty="0"/>
              <a:t>The NFHS Softball Rules Committee voted to remove the advancement of runners when an illegal pitch is called. Since the intent of an illegal pitch in softball is to deceive the batter, the committee felt that only the batter should receive an award when an illegal pitch occurs.</a:t>
            </a:r>
            <a:r>
              <a:rPr lang="en-US" altLang="en-US" b="1" dirty="0"/>
              <a:t>  </a:t>
            </a:r>
            <a:r>
              <a:rPr lang="en-US" altLang="en-US" dirty="0"/>
              <a:t>Exceptions to the penalty for an illegal pitch in Rule 6, Section 1, Article 1 have also been modified in order to be in compliance with the new penalty and ensure that runners are no longer advanced as a result of an illegal pitch.</a:t>
            </a:r>
          </a:p>
          <a:p>
            <a:pPr>
              <a:defRPr/>
            </a:pPr>
            <a:endParaRPr lang="en-US" altLang="en-US" b="1" dirty="0"/>
          </a:p>
          <a:p>
            <a:pPr>
              <a:defRPr/>
            </a:pPr>
            <a:endParaRPr lang="en-US" altLang="en-US" sz="1100" dirty="0"/>
          </a:p>
          <a:p>
            <a:pPr>
              <a:defRPr/>
            </a:pPr>
            <a:endParaRPr lang="en-US" altLang="en-US" b="1" dirty="0"/>
          </a:p>
        </p:txBody>
      </p:sp>
      <p:sp>
        <p:nvSpPr>
          <p:cNvPr id="86020" name="Slide Number Placeholder 3">
            <a:extLst>
              <a:ext uri="{FF2B5EF4-FFF2-40B4-BE49-F238E27FC236}">
                <a16:creationId xmlns:a16="http://schemas.microsoft.com/office/drawing/2014/main" id="{09EBA72A-5E4A-D84D-9E8A-1B6A1BA357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B01C27-3654-7545-AA81-CD5850423191}" type="slidenum">
              <a:rPr lang="en-US" altLang="en-US" smtClean="0"/>
              <a:pPr/>
              <a:t>40</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1B8DA6B-8986-7A4E-B9E4-1A16B1E6AC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B7414772-0DDC-E747-BEEA-ED822E455F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NFHS OFFICIALS EDUCATION</a:t>
            </a:r>
          </a:p>
        </p:txBody>
      </p:sp>
      <p:sp>
        <p:nvSpPr>
          <p:cNvPr id="88068" name="Slide Number Placeholder 3">
            <a:extLst>
              <a:ext uri="{FF2B5EF4-FFF2-40B4-BE49-F238E27FC236}">
                <a16:creationId xmlns:a16="http://schemas.microsoft.com/office/drawing/2014/main" id="{A8982263-385A-C845-961D-40B7077DC3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059AF6-86B0-E144-B33C-2874D30D981E}" type="slidenum">
              <a:rPr lang="en-US" altLang="en-US" smtClean="0"/>
              <a:pPr/>
              <a:t>41</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41BA48ED-814D-554D-BE04-952470AE9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C70A5A81-6337-4AF7-AAEF-B8D6FF3BAF0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r>
              <a:rPr lang="en-US" b="1" dirty="0"/>
              <a:t>NFHS OFFICIALS ASSOCIATION CENTRAL HUB</a:t>
            </a:r>
          </a:p>
          <a:p>
            <a:pPr marL="171450" indent="-171450">
              <a:buFont typeface="Wingdings" panose="05000000000000000000" pitchFamily="2" charset="2"/>
              <a:buChar char="§"/>
              <a:defRPr/>
            </a:pPr>
            <a:r>
              <a:rPr lang="en-US" dirty="0"/>
              <a:t>State associations with 100% membership in the NFHS Officials Association and any individual member has access to the Central Hub for officials.</a:t>
            </a:r>
          </a:p>
          <a:p>
            <a:pPr>
              <a:defRPr/>
            </a:pPr>
            <a:endParaRPr lang="en-US" altLang="en-US" dirty="0"/>
          </a:p>
        </p:txBody>
      </p:sp>
      <p:sp>
        <p:nvSpPr>
          <p:cNvPr id="90116" name="Slide Number Placeholder 3">
            <a:extLst>
              <a:ext uri="{FF2B5EF4-FFF2-40B4-BE49-F238E27FC236}">
                <a16:creationId xmlns:a16="http://schemas.microsoft.com/office/drawing/2014/main" id="{3266EE4E-818A-9444-8D08-8E234FFCFF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2CC766-8F42-574E-ADEF-EBC4A96C0DDA}" type="slidenum">
              <a:rPr lang="en-US" altLang="en-US" smtClean="0"/>
              <a:pPr/>
              <a:t>42</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2B3144A-CEC6-FF4D-ABCC-B978E1A6BA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E8172D11-EAE8-4B34-BEA3-02D6656296B3}"/>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r>
              <a:rPr lang="en-US" b="1" dirty="0"/>
              <a:t>NFHS LEARNING CENTER</a:t>
            </a:r>
          </a:p>
          <a:p>
            <a:pPr marL="171450" indent="-171450">
              <a:buFont typeface="Wingdings" panose="05000000000000000000" pitchFamily="2" charset="2"/>
              <a:buChar char="§"/>
              <a:defRPr/>
            </a:pPr>
            <a:r>
              <a:rPr lang="en-US" dirty="0"/>
              <a:t>Digital platform for online professional development courses are available on www.nfhslearn.com.</a:t>
            </a:r>
          </a:p>
          <a:p>
            <a:pPr>
              <a:defRPr/>
            </a:pPr>
            <a:r>
              <a:rPr lang="en-US" altLang="en-US" b="1" dirty="0"/>
              <a:t> </a:t>
            </a:r>
          </a:p>
        </p:txBody>
      </p:sp>
      <p:sp>
        <p:nvSpPr>
          <p:cNvPr id="92164" name="Slide Number Placeholder 3">
            <a:extLst>
              <a:ext uri="{FF2B5EF4-FFF2-40B4-BE49-F238E27FC236}">
                <a16:creationId xmlns:a16="http://schemas.microsoft.com/office/drawing/2014/main" id="{9BEA180F-C54A-2143-9CC1-6D29EA32A9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026F7B-9323-4249-A177-3ECBF3274026}" type="slidenum">
              <a:rPr lang="en-US" altLang="en-US" smtClean="0"/>
              <a:pPr/>
              <a:t>43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0C90055-EC5C-464A-A47C-28AF8FA800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2E3A1E1-B4F4-B84E-916A-E933AAAF85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2019 NFHS SOFTBALL RULES POWER POINT</a:t>
            </a:r>
          </a:p>
        </p:txBody>
      </p:sp>
      <p:sp>
        <p:nvSpPr>
          <p:cNvPr id="38916" name="Slide Number Placeholder 3">
            <a:extLst>
              <a:ext uri="{FF2B5EF4-FFF2-40B4-BE49-F238E27FC236}">
                <a16:creationId xmlns:a16="http://schemas.microsoft.com/office/drawing/2014/main" id="{6CA37E5C-3FF5-8C4E-AF28-4FAE38F43E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CB3362-5B71-3A49-A39D-6C4115CEF357}" type="slidenum">
              <a:rPr lang="en-US" altLang="en-US" smtClean="0"/>
              <a:pPr/>
              <a:t>17</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176CC0EC-0EBA-7142-97BD-16BA32FB42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CA4454EF-F33B-48DF-9B25-2A4285476041}"/>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NFHS LEARNING CENTER WWW.NFHSLEARN.COM</a:t>
            </a:r>
            <a:endParaRPr lang="en-US" altLang="en-US" dirty="0"/>
          </a:p>
          <a:p>
            <a:pPr eaLnBrk="1" hangingPunct="1">
              <a:defRPr/>
            </a:pPr>
            <a:r>
              <a:rPr lang="en-US" altLang="en-US" dirty="0"/>
              <a:t>Professional Development For ALL</a:t>
            </a:r>
          </a:p>
          <a:p>
            <a:pPr marL="171450" indent="-171450" eaLnBrk="1" hangingPunct="1">
              <a:buFont typeface="Wingdings" panose="05000000000000000000" pitchFamily="2" charset="2"/>
              <a:buChar char="§"/>
              <a:defRPr/>
            </a:pPr>
            <a:r>
              <a:rPr lang="en-US" altLang="en-US" dirty="0"/>
              <a:t>Coaches</a:t>
            </a:r>
          </a:p>
          <a:p>
            <a:pPr marL="171450" indent="-171450" eaLnBrk="1" hangingPunct="1">
              <a:buFont typeface="Wingdings" panose="05000000000000000000" pitchFamily="2" charset="2"/>
              <a:buChar char="§"/>
              <a:defRPr/>
            </a:pPr>
            <a:r>
              <a:rPr lang="en-US" altLang="en-US" dirty="0"/>
              <a:t>Officials</a:t>
            </a:r>
          </a:p>
          <a:p>
            <a:pPr marL="171450" indent="-171450" eaLnBrk="1" hangingPunct="1">
              <a:buFont typeface="Wingdings" panose="05000000000000000000" pitchFamily="2" charset="2"/>
              <a:buChar char="§"/>
              <a:defRPr/>
            </a:pPr>
            <a:r>
              <a:rPr lang="en-US" altLang="en-US" dirty="0"/>
              <a:t>Administrators</a:t>
            </a:r>
          </a:p>
          <a:p>
            <a:pPr marL="171450" indent="-171450" eaLnBrk="1" hangingPunct="1">
              <a:buFont typeface="Wingdings" panose="05000000000000000000" pitchFamily="2" charset="2"/>
              <a:buChar char="§"/>
              <a:defRPr/>
            </a:pPr>
            <a:r>
              <a:rPr lang="en-US" altLang="en-US" dirty="0"/>
              <a:t>Parents</a:t>
            </a:r>
          </a:p>
          <a:p>
            <a:pPr marL="171450" indent="-171450" eaLnBrk="1" hangingPunct="1">
              <a:buFont typeface="Wingdings" panose="05000000000000000000" pitchFamily="2" charset="2"/>
              <a:buChar char="§"/>
              <a:defRPr/>
            </a:pPr>
            <a:r>
              <a:rPr lang="en-US" altLang="en-US" dirty="0"/>
              <a:t>Students</a:t>
            </a:r>
          </a:p>
          <a:p>
            <a:pPr marL="171450" indent="-171450" eaLnBrk="1" hangingPunct="1">
              <a:buFont typeface="Wingdings" panose="05000000000000000000" pitchFamily="2" charset="2"/>
              <a:buChar char="§"/>
              <a:defRPr/>
            </a:pPr>
            <a:r>
              <a:rPr lang="en-US" altLang="en-US" dirty="0"/>
              <a:t>Performing Arts</a:t>
            </a:r>
          </a:p>
        </p:txBody>
      </p:sp>
      <p:sp>
        <p:nvSpPr>
          <p:cNvPr id="94212" name="Slide Number Placeholder 3">
            <a:extLst>
              <a:ext uri="{FF2B5EF4-FFF2-40B4-BE49-F238E27FC236}">
                <a16:creationId xmlns:a16="http://schemas.microsoft.com/office/drawing/2014/main" id="{9717D072-C3B6-D44C-BD19-92B84DEDCD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15DB9D-160F-4D43-86AA-6920449760E6}" type="slidenum">
              <a:rPr lang="en-US" altLang="en-US" smtClean="0"/>
              <a:pPr/>
              <a:t>44</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26A2290-E02A-AA44-9EBF-F61103F9A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DD078706-D459-4313-B4B5-F8DA9E942D49}"/>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NFHS LEARNING CENTER WWW.NFHSLEARN.COM</a:t>
            </a:r>
            <a:endParaRPr lang="en-US" altLang="en-US" dirty="0"/>
          </a:p>
          <a:p>
            <a:pPr eaLnBrk="1" hangingPunct="1">
              <a:buFont typeface="Wingdings" panose="05000000000000000000" pitchFamily="2" charset="2"/>
              <a:buNone/>
              <a:defRPr/>
            </a:pPr>
            <a:r>
              <a:rPr lang="en-US" altLang="en-US" sz="1400" dirty="0"/>
              <a:t>FREE courses include:</a:t>
            </a:r>
          </a:p>
          <a:p>
            <a:pPr marL="171450" indent="-171450" eaLnBrk="1" hangingPunct="1">
              <a:buFont typeface="Wingdings" panose="05000000000000000000" pitchFamily="2" charset="2"/>
              <a:buChar char="§"/>
              <a:defRPr/>
            </a:pPr>
            <a:r>
              <a:rPr lang="en-US" altLang="en-US" dirty="0"/>
              <a:t>Bullying, Hazing and Inappropriate Behaviors</a:t>
            </a:r>
          </a:p>
          <a:p>
            <a:pPr marL="171450" indent="-171450" eaLnBrk="1" hangingPunct="1">
              <a:buFont typeface="Wingdings" panose="05000000000000000000" pitchFamily="2" charset="2"/>
              <a:buChar char="§"/>
              <a:defRPr/>
            </a:pPr>
            <a:r>
              <a:rPr lang="en-US" altLang="en-US" dirty="0"/>
              <a:t>Understanding Copyright and Compliance</a:t>
            </a:r>
          </a:p>
          <a:p>
            <a:pPr marL="171450" indent="-171450" eaLnBrk="1" hangingPunct="1">
              <a:buFont typeface="Wingdings" panose="05000000000000000000" pitchFamily="2" charset="2"/>
              <a:buChar char="§"/>
              <a:defRPr/>
            </a:pPr>
            <a:r>
              <a:rPr lang="en-US" altLang="en-US" dirty="0"/>
              <a:t>Hazing Prevention for Students</a:t>
            </a:r>
          </a:p>
          <a:p>
            <a:pPr marL="171450" indent="-171450" eaLnBrk="1" hangingPunct="1">
              <a:buFont typeface="Wingdings" panose="05000000000000000000" pitchFamily="2" charset="2"/>
              <a:buChar char="§"/>
              <a:defRPr/>
            </a:pPr>
            <a:r>
              <a:rPr lang="en-US" altLang="en-US" dirty="0"/>
              <a:t>Concussion in Sports</a:t>
            </a:r>
          </a:p>
          <a:p>
            <a:pPr marL="171450" indent="-171450" eaLnBrk="1" hangingPunct="1">
              <a:buFont typeface="Wingdings" panose="05000000000000000000" pitchFamily="2" charset="2"/>
              <a:buChar char="§"/>
              <a:defRPr/>
            </a:pPr>
            <a:r>
              <a:rPr lang="en-US" altLang="en-US" dirty="0"/>
              <a:t>Concussion for Students</a:t>
            </a:r>
          </a:p>
          <a:p>
            <a:pPr marL="171450" indent="-171450" eaLnBrk="1" hangingPunct="1">
              <a:buFont typeface="Wingdings" panose="05000000000000000000" pitchFamily="2" charset="2"/>
              <a:buChar char="§"/>
              <a:defRPr/>
            </a:pPr>
            <a:r>
              <a:rPr lang="en-US" altLang="en-US" dirty="0"/>
              <a:t>Heat Illness Prevention</a:t>
            </a:r>
          </a:p>
          <a:p>
            <a:pPr marL="171450" indent="-171450" eaLnBrk="1" hangingPunct="1">
              <a:buFont typeface="Wingdings" panose="05000000000000000000" pitchFamily="2" charset="2"/>
              <a:buChar char="§"/>
              <a:defRPr/>
            </a:pPr>
            <a:r>
              <a:rPr lang="en-US" altLang="en-US" dirty="0"/>
              <a:t>Sudden Cardiac Arrest</a:t>
            </a:r>
          </a:p>
          <a:p>
            <a:pPr marL="171450" indent="-171450" eaLnBrk="1" hangingPunct="1">
              <a:buFont typeface="Wingdings" panose="05000000000000000000" pitchFamily="2" charset="2"/>
              <a:buChar char="§"/>
              <a:defRPr/>
            </a:pPr>
            <a:r>
              <a:rPr lang="en-US" altLang="en-US" dirty="0"/>
              <a:t>Sportsmanship</a:t>
            </a:r>
          </a:p>
          <a:p>
            <a:pPr marL="171450" indent="-171450" eaLnBrk="1" hangingPunct="1">
              <a:buFont typeface="Wingdings" panose="05000000000000000000" pitchFamily="2" charset="2"/>
              <a:buChar char="§"/>
              <a:defRPr/>
            </a:pPr>
            <a:r>
              <a:rPr lang="en-US" altLang="en-US" dirty="0"/>
              <a:t>Coaching Unified Sports</a:t>
            </a:r>
          </a:p>
          <a:p>
            <a:pPr marL="171450" indent="-171450" eaLnBrk="1" hangingPunct="1">
              <a:buFont typeface="Wingdings" panose="05000000000000000000" pitchFamily="2" charset="2"/>
              <a:buChar char="§"/>
              <a:defRPr/>
            </a:pPr>
            <a:r>
              <a:rPr lang="en-US" altLang="en-US" dirty="0"/>
              <a:t>Positive Sport Parenting</a:t>
            </a:r>
          </a:p>
          <a:p>
            <a:pPr marL="171450" indent="-171450" eaLnBrk="1" hangingPunct="1">
              <a:buFont typeface="Wingdings" panose="05000000000000000000" pitchFamily="2" charset="2"/>
              <a:buChar char="§"/>
              <a:defRPr/>
            </a:pPr>
            <a:r>
              <a:rPr lang="en-US" altLang="en-US" dirty="0"/>
              <a:t>NCAA Eligibility</a:t>
            </a:r>
          </a:p>
          <a:p>
            <a:pPr>
              <a:defRPr/>
            </a:pPr>
            <a:endParaRPr lang="en-US" altLang="en-US" dirty="0"/>
          </a:p>
        </p:txBody>
      </p:sp>
      <p:sp>
        <p:nvSpPr>
          <p:cNvPr id="96260" name="Slide Number Placeholder 3">
            <a:extLst>
              <a:ext uri="{FF2B5EF4-FFF2-40B4-BE49-F238E27FC236}">
                <a16:creationId xmlns:a16="http://schemas.microsoft.com/office/drawing/2014/main" id="{97A72AD7-9AA8-9D49-9874-DD7672E539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2FE9BA-FEE0-BC42-9DEC-591720E1F9B4}" type="slidenum">
              <a:rPr lang="en-US" altLang="en-US" smtClean="0"/>
              <a:pPr/>
              <a:t>45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E17BF91-1A2A-9E4A-814D-41505B3690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79721737-E790-424F-8F81-D97C3F0CA6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SOFTBALL COACHES EDUCATION </a:t>
            </a:r>
          </a:p>
          <a:p>
            <a:r>
              <a:rPr lang="en-US" altLang="en-US"/>
              <a:t>The NFHS partnered with USA Softball to present the online Softball Coaches Course.  Go to www.nfhslearn.com to view the trailer, description and outline for this course.  </a:t>
            </a:r>
          </a:p>
          <a:p>
            <a:r>
              <a:rPr lang="en-US" altLang="en-US"/>
              <a:t> </a:t>
            </a:r>
          </a:p>
          <a:p>
            <a:endParaRPr lang="en-US" altLang="en-US"/>
          </a:p>
        </p:txBody>
      </p:sp>
      <p:sp>
        <p:nvSpPr>
          <p:cNvPr id="98308" name="Slide Number Placeholder 3">
            <a:extLst>
              <a:ext uri="{FF2B5EF4-FFF2-40B4-BE49-F238E27FC236}">
                <a16:creationId xmlns:a16="http://schemas.microsoft.com/office/drawing/2014/main" id="{3EDA7683-25D7-E248-8EFB-4B674118BE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B87A11-68F2-0948-8DD7-EA0D774DCC5F}" type="slidenum">
              <a:rPr lang="en-US" altLang="en-US" smtClean="0"/>
              <a:pPr/>
              <a:t>46</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1371600" y="1143000"/>
            <a:ext cx="4114800" cy="3086100"/>
          </a:xfrm>
          <a:ln/>
        </p:spPr>
      </p:sp>
      <p:sp>
        <p:nvSpPr>
          <p:cNvPr id="4301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30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6364D1C-EB84-D04A-80D2-9CD8143EF898}"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828573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10110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26841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848520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36298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71960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2157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F4F8BE2-6197-084D-882E-8DAD62D116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E7E3114-31C3-9642-AE46-8887447AA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The NFHS Rules and Case Book e-books are available for $6.99 each.</a:t>
            </a:r>
          </a:p>
          <a:p>
            <a:pPr lvl="1" eaLnBrk="1" hangingPunct="1"/>
            <a:endParaRPr lang="en-US" altLang="en-US"/>
          </a:p>
        </p:txBody>
      </p:sp>
      <p:sp>
        <p:nvSpPr>
          <p:cNvPr id="40964" name="Slide Number Placeholder 3">
            <a:extLst>
              <a:ext uri="{FF2B5EF4-FFF2-40B4-BE49-F238E27FC236}">
                <a16:creationId xmlns:a16="http://schemas.microsoft.com/office/drawing/2014/main" id="{8BF3DBE7-83C0-E94B-A983-BA96958046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E5D643-2834-B64C-9AFE-FEE09935D703}" type="slidenum">
              <a:rPr lang="en-US" altLang="en-US" smtClean="0"/>
              <a:pPr/>
              <a:t>18</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updated chart is in the 2018-19 Handbook.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734049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682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3171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33056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43437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9759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2378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06286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918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9346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86065A2-C52A-8545-B985-CB598E3002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52D93FF-4AFD-484A-9A16-DAABBBE0EE55}"/>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buFont typeface="Arial" panose="020B0604020202020204" pitchFamily="34" charset="0"/>
              <a:buNone/>
              <a:defRPr/>
            </a:pPr>
            <a:r>
              <a:rPr lang="en-US" dirty="0"/>
              <a:t>Rules app for all NFHS rules books and case books are available on iTunes and Google Play. Rules books and case books are cross-linked and enabled for searchable content.</a:t>
            </a:r>
          </a:p>
          <a:p>
            <a:pPr defTabSz="912813" eaLnBrk="1" hangingPunct="1">
              <a:defRPr/>
            </a:pPr>
            <a:endParaRPr lang="en-US" altLang="en-US" dirty="0"/>
          </a:p>
          <a:p>
            <a:pPr marL="171450" indent="-171450" defTabSz="912813" eaLnBrk="1" hangingPunct="1">
              <a:buFont typeface="Wingdings" panose="05000000000000000000" pitchFamily="2" charset="2"/>
              <a:buChar char="§"/>
              <a:defRPr/>
            </a:pPr>
            <a:r>
              <a:rPr lang="en-US" altLang="en-US" dirty="0"/>
              <a:t>App is free to download.</a:t>
            </a:r>
          </a:p>
          <a:p>
            <a:pPr marL="171450" indent="-171450" defTabSz="912813" eaLnBrk="1" hangingPunct="1">
              <a:buFont typeface="Wingdings" panose="05000000000000000000" pitchFamily="2" charset="2"/>
              <a:buChar char="§"/>
              <a:defRPr/>
            </a:pPr>
            <a:r>
              <a:rPr lang="en-US" altLang="en-US" dirty="0"/>
              <a:t>Each book subscription is $6.99.</a:t>
            </a:r>
          </a:p>
          <a:p>
            <a:pPr marL="171450" indent="-171450" defTabSz="912813" eaLnBrk="1" hangingPunct="1">
              <a:buFont typeface="Wingdings" panose="05000000000000000000" pitchFamily="2" charset="2"/>
              <a:buChar char="§"/>
              <a:defRPr/>
            </a:pPr>
            <a:r>
              <a:rPr lang="en-US" altLang="en-US" dirty="0"/>
              <a:t>NFHS Coaches and Officials Association paid members get all books for free.</a:t>
            </a:r>
          </a:p>
          <a:p>
            <a:pPr marL="171450" indent="-171450" defTabSz="912813" eaLnBrk="1" hangingPunct="1">
              <a:buFont typeface="Wingdings" panose="05000000000000000000" pitchFamily="2" charset="2"/>
              <a:buChar char="§"/>
              <a:defRPr/>
            </a:pPr>
            <a:r>
              <a:rPr lang="en-US" altLang="en-US" dirty="0"/>
              <a:t>100% states members get books for free in sports designated by their state.</a:t>
            </a:r>
          </a:p>
          <a:p>
            <a:pPr defTabSz="912813">
              <a:defRPr/>
            </a:pPr>
            <a:endParaRPr lang="en-US" altLang="en-US" dirty="0"/>
          </a:p>
        </p:txBody>
      </p:sp>
      <p:sp>
        <p:nvSpPr>
          <p:cNvPr id="43012" name="Slide Number Placeholder 3">
            <a:extLst>
              <a:ext uri="{FF2B5EF4-FFF2-40B4-BE49-F238E27FC236}">
                <a16:creationId xmlns:a16="http://schemas.microsoft.com/office/drawing/2014/main" id="{242C8BFF-C1C8-DE40-8B28-483D915721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D9EC73-6BDD-B144-B475-9640C947C761}" type="slidenum">
              <a:rPr lang="en-US" altLang="en-US" smtClean="0"/>
              <a:pPr/>
              <a:t>19</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Board approved a change in the database management system from FileMaker to Home Campus.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8A4D-4F12-6B40-8EE7-E96CA81C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861853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99003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67824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42314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58928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20148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44590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51726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31023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0943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0A1A009-EBB1-854C-BAF6-81C17661F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3DFE47B-8CE0-9C46-8B28-156C965EC5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2019 NFHS SOFTBALL RULES CHANGES</a:t>
            </a:r>
          </a:p>
        </p:txBody>
      </p:sp>
      <p:sp>
        <p:nvSpPr>
          <p:cNvPr id="45060" name="Slide Number Placeholder 3">
            <a:extLst>
              <a:ext uri="{FF2B5EF4-FFF2-40B4-BE49-F238E27FC236}">
                <a16:creationId xmlns:a16="http://schemas.microsoft.com/office/drawing/2014/main" id="{71EF1A4A-EFB2-DA45-AD05-339F33E6E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7DCEF3-B41C-A04C-A7F3-331C1D8D44C9}" type="slidenum">
              <a:rPr lang="en-US" altLang="en-US" smtClean="0"/>
              <a:pPr/>
              <a:t>20</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1371600" y="1143000"/>
            <a:ext cx="4114800" cy="3086100"/>
          </a:xfrm>
          <a:ln/>
        </p:spPr>
      </p:sp>
      <p:sp>
        <p:nvSpPr>
          <p:cNvPr id="5529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ndParaRP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56292D-E940-994F-A5C9-531715D8279B}"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705080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762275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371600" y="1143000"/>
            <a:ext cx="4114800" cy="3086100"/>
          </a:xfrm>
          <a:ln/>
        </p:spPr>
      </p:sp>
      <p:sp>
        <p:nvSpPr>
          <p:cNvPr id="4403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36D14-1CD7-CD44-AC45-069E719D02DB}"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25321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1371600" y="1143000"/>
            <a:ext cx="4114800" cy="3086100"/>
          </a:xfrm>
          <a:ln/>
        </p:spPr>
      </p:sp>
      <p:sp>
        <p:nvSpPr>
          <p:cNvPr id="4505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50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0FF69B-72D3-2A4B-905A-62E806314E22}"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0596807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1371600" y="1143000"/>
            <a:ext cx="4114800" cy="3086100"/>
          </a:xfrm>
          <a:ln/>
        </p:spPr>
      </p:sp>
      <p:sp>
        <p:nvSpPr>
          <p:cNvPr id="4915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491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EF8F22-9408-984C-9382-5905198BF4CB}"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574244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1371600" y="1143000"/>
            <a:ext cx="4114800" cy="3086100"/>
          </a:xfrm>
          <a:ln/>
        </p:spPr>
      </p:sp>
      <p:sp>
        <p:nvSpPr>
          <p:cNvPr id="5017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01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11118A-5E55-8045-8AE1-7F2B2ADCCA7F}"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52702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1371600" y="1143000"/>
            <a:ext cx="4114800" cy="3086100"/>
          </a:xfrm>
          <a:ln/>
        </p:spPr>
      </p:sp>
      <p:sp>
        <p:nvSpPr>
          <p:cNvPr id="5017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01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11118A-5E55-8045-8AE1-7F2B2ADCCA7F}"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830442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1371600" y="1143000"/>
            <a:ext cx="4114800" cy="3086100"/>
          </a:xfrm>
          <a:ln/>
        </p:spPr>
      </p:sp>
      <p:sp>
        <p:nvSpPr>
          <p:cNvPr id="5120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12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C01FFF-F091-9E46-89EA-E16DF4A86173}"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6001279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1371600" y="1143000"/>
            <a:ext cx="4114800" cy="3086100"/>
          </a:xfrm>
          <a:ln/>
        </p:spPr>
      </p:sp>
      <p:sp>
        <p:nvSpPr>
          <p:cNvPr id="5325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32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8A47EE-D856-1043-9B61-9537AD2D41CF}"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829132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xfrm>
            <a:off x="1371600" y="1143000"/>
            <a:ext cx="4114800" cy="3086100"/>
          </a:xfrm>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dirty="0">
              <a:latin typeface="Calibri" charset="0"/>
            </a:endParaRPr>
          </a:p>
        </p:txBody>
      </p:sp>
      <p:sp>
        <p:nvSpPr>
          <p:cNvPr id="542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ahoma" charset="0"/>
                <a:ea typeface="ＭＳ Ｐゴシック" charset="0"/>
                <a:cs typeface="ＭＳ Ｐゴシック" charset="0"/>
              </a:defRPr>
            </a:lvl1pPr>
            <a:lvl2pPr marL="785372" indent="-302066" eaLnBrk="0" hangingPunct="0">
              <a:defRPr sz="2500">
                <a:solidFill>
                  <a:schemeClr val="tx1"/>
                </a:solidFill>
                <a:latin typeface="Tahoma" charset="0"/>
                <a:ea typeface="ＭＳ Ｐゴシック" charset="0"/>
              </a:defRPr>
            </a:lvl2pPr>
            <a:lvl3pPr marL="1208265" indent="-241653" eaLnBrk="0" hangingPunct="0">
              <a:defRPr sz="2500">
                <a:solidFill>
                  <a:schemeClr val="tx1"/>
                </a:solidFill>
                <a:latin typeface="Tahoma" charset="0"/>
                <a:ea typeface="ＭＳ Ｐゴシック" charset="0"/>
              </a:defRPr>
            </a:lvl3pPr>
            <a:lvl4pPr marL="1691571" indent="-241653" eaLnBrk="0" hangingPunct="0">
              <a:defRPr sz="2500">
                <a:solidFill>
                  <a:schemeClr val="tx1"/>
                </a:solidFill>
                <a:latin typeface="Tahoma" charset="0"/>
                <a:ea typeface="ＭＳ Ｐゴシック" charset="0"/>
              </a:defRPr>
            </a:lvl4pPr>
            <a:lvl5pPr marL="2174878" indent="-241653" eaLnBrk="0" hangingPunct="0">
              <a:defRPr sz="2500">
                <a:solidFill>
                  <a:schemeClr val="tx1"/>
                </a:solidFill>
                <a:latin typeface="Tahoma" charset="0"/>
                <a:ea typeface="ＭＳ Ｐゴシック" charset="0"/>
              </a:defRPr>
            </a:lvl5pPr>
            <a:lvl6pPr marL="2658184" indent="-241653" algn="ctr" eaLnBrk="0" fontAlgn="base" hangingPunct="0">
              <a:spcBef>
                <a:spcPct val="0"/>
              </a:spcBef>
              <a:spcAft>
                <a:spcPct val="0"/>
              </a:spcAft>
              <a:defRPr sz="2500">
                <a:solidFill>
                  <a:schemeClr val="tx1"/>
                </a:solidFill>
                <a:latin typeface="Tahoma" charset="0"/>
                <a:ea typeface="ＭＳ Ｐゴシック" charset="0"/>
              </a:defRPr>
            </a:lvl6pPr>
            <a:lvl7pPr marL="3141490" indent="-241653" algn="ctr" eaLnBrk="0" fontAlgn="base" hangingPunct="0">
              <a:spcBef>
                <a:spcPct val="0"/>
              </a:spcBef>
              <a:spcAft>
                <a:spcPct val="0"/>
              </a:spcAft>
              <a:defRPr sz="2500">
                <a:solidFill>
                  <a:schemeClr val="tx1"/>
                </a:solidFill>
                <a:latin typeface="Tahoma" charset="0"/>
                <a:ea typeface="ＭＳ Ｐゴシック" charset="0"/>
              </a:defRPr>
            </a:lvl7pPr>
            <a:lvl8pPr marL="3624796" indent="-241653" algn="ctr" eaLnBrk="0" fontAlgn="base" hangingPunct="0">
              <a:spcBef>
                <a:spcPct val="0"/>
              </a:spcBef>
              <a:spcAft>
                <a:spcPct val="0"/>
              </a:spcAft>
              <a:defRPr sz="2500">
                <a:solidFill>
                  <a:schemeClr val="tx1"/>
                </a:solidFill>
                <a:latin typeface="Tahoma" charset="0"/>
                <a:ea typeface="ＭＳ Ｐゴシック" charset="0"/>
              </a:defRPr>
            </a:lvl8pPr>
            <a:lvl9pPr marL="4108102" indent="-241653" algn="ctr" eaLnBrk="0" fontAlgn="base" hangingPunct="0">
              <a:spcBef>
                <a:spcPct val="0"/>
              </a:spcBef>
              <a:spcAft>
                <a:spcPct val="0"/>
              </a:spcAft>
              <a:defRPr sz="25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845FB6-690D-5245-8898-4CE07640F889}"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09299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DD88C1B-6156-6C4B-B7D2-47BC4F16C6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BF553A7-7CA1-4340-80E5-DE58AABCCE6E}"/>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defRPr/>
            </a:pPr>
            <a:r>
              <a:rPr lang="en-US" altLang="en-US" b="1" dirty="0"/>
              <a:t>DESIGNATED MEDIA AREA RULES 1-1-7; 2-22-4  TABLES 5-1; 5-1-1o</a:t>
            </a:r>
          </a:p>
          <a:p>
            <a:pPr marL="171450" indent="-171450">
              <a:buFont typeface="Wingdings" panose="05000000000000000000" pitchFamily="2" charset="2"/>
              <a:buChar char="§"/>
              <a:defRPr/>
            </a:pPr>
            <a:r>
              <a:rPr lang="en-US" altLang="en-US" dirty="0"/>
              <a:t>Media shall be prohibited from being in live-ball areas. The home team or game management may designate an area for the media in dead-ball territory.</a:t>
            </a:r>
          </a:p>
          <a:p>
            <a:pPr>
              <a:defRPr/>
            </a:pPr>
            <a:endParaRPr lang="en-US" altLang="en-US" b="1" dirty="0"/>
          </a:p>
          <a:p>
            <a:pPr>
              <a:defRPr/>
            </a:pPr>
            <a:endParaRPr lang="en-US" altLang="en-US" b="1" dirty="0"/>
          </a:p>
          <a:p>
            <a:pPr>
              <a:defRPr/>
            </a:pPr>
            <a:r>
              <a:rPr lang="en-US" altLang="en-US" dirty="0"/>
              <a:t>Creating a media designated area in “dead” ball area minimizes risk for players and media personnel.  Home team or game management may still designate media areas but not in live-ball area.  </a:t>
            </a:r>
          </a:p>
          <a:p>
            <a:pPr>
              <a:defRPr/>
            </a:pPr>
            <a:endParaRPr lang="en-US" altLang="en-US" dirty="0"/>
          </a:p>
          <a:p>
            <a:pPr>
              <a:defRPr/>
            </a:pPr>
            <a:r>
              <a:rPr lang="en-US" altLang="en-US" dirty="0"/>
              <a:t>Game management may designate a media area in dead ball territory.  The change minimizes risk and continues efforts to improve safety of participants and others.  The current rule calls for the ball to become dead if the media area is occupied.  The possibility that any given area is a dead ball area only at certain times during a game could create a situation that might be unfair to one team.  </a:t>
            </a:r>
          </a:p>
          <a:p>
            <a:pPr>
              <a:defRPr/>
            </a:pPr>
            <a:endParaRPr lang="en-US" altLang="en-US" b="1" dirty="0"/>
          </a:p>
        </p:txBody>
      </p:sp>
      <p:sp>
        <p:nvSpPr>
          <p:cNvPr id="47108" name="Slide Number Placeholder 3">
            <a:extLst>
              <a:ext uri="{FF2B5EF4-FFF2-40B4-BE49-F238E27FC236}">
                <a16:creationId xmlns:a16="http://schemas.microsoft.com/office/drawing/2014/main" id="{D160D02D-B310-6A44-A123-ECE32B5F1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065B7F-BB58-724F-975E-77A32EAC1649}" type="slidenum">
              <a:rPr lang="en-US" altLang="en-US" smtClean="0"/>
              <a:pPr/>
              <a:t>21</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7988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7962A17-BB65-2045-8265-09C6C453DA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F1505FE-769E-453A-9076-550557D75AF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FIELD AND EQUIPMENT RULE 1-5-2a</a:t>
            </a:r>
          </a:p>
          <a:p>
            <a:pPr marL="171450" indent="-171450">
              <a:buFont typeface="Wingdings" panose="05000000000000000000" pitchFamily="2" charset="2"/>
              <a:buChar char="§"/>
              <a:defRPr/>
            </a:pPr>
            <a:r>
              <a:rPr lang="en-US" altLang="en-US" dirty="0"/>
              <a:t>A softball bat is permitted to have an adjustable knob, provided the knob is permanently fastened by the manufacturer.</a:t>
            </a:r>
            <a:endParaRPr lang="en-US" altLang="en-US" sz="1100" dirty="0"/>
          </a:p>
          <a:p>
            <a:pPr>
              <a:defRPr/>
            </a:pPr>
            <a:endParaRPr lang="en-US" altLang="en-US" b="1" dirty="0"/>
          </a:p>
          <a:p>
            <a:pPr>
              <a:defRPr/>
            </a:pPr>
            <a:endParaRPr lang="en-US" altLang="en-US" dirty="0"/>
          </a:p>
          <a:p>
            <a:pPr>
              <a:buFont typeface="Arial" panose="020B0604020202020204" pitchFamily="34" charset="0"/>
              <a:buNone/>
              <a:defRPr/>
            </a:pPr>
            <a:r>
              <a:rPr lang="en-US" altLang="en-US" dirty="0"/>
              <a:t>This change clarifies that an adjustable knob is permissible, provided the knob is permanently fastened by the manufacturer. </a:t>
            </a:r>
          </a:p>
          <a:p>
            <a:pPr>
              <a:defRPr/>
            </a:pPr>
            <a:endParaRPr lang="en-US" altLang="en-US" b="1" dirty="0"/>
          </a:p>
        </p:txBody>
      </p:sp>
      <p:sp>
        <p:nvSpPr>
          <p:cNvPr id="49156" name="Slide Number Placeholder 3">
            <a:extLst>
              <a:ext uri="{FF2B5EF4-FFF2-40B4-BE49-F238E27FC236}">
                <a16:creationId xmlns:a16="http://schemas.microsoft.com/office/drawing/2014/main" id="{0A76B0B3-FF0A-3445-9EBA-62B0D2020E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D9713A-5C16-DA48-A6D5-B02B509F03B4}" type="slidenum">
              <a:rPr lang="en-US" altLang="en-US" smtClean="0"/>
              <a:pPr/>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80E409E-A15C-BD46-9DA8-EFB84C08EF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8055696-FCF0-49AF-88D6-85414797092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FIELD AND EQUIPMENT RULE 1-8-4</a:t>
            </a:r>
          </a:p>
          <a:p>
            <a:pPr marL="171450" indent="-171450">
              <a:buFont typeface="Wingdings" panose="05000000000000000000" pitchFamily="2" charset="2"/>
              <a:buChar char="§"/>
              <a:defRPr/>
            </a:pPr>
            <a:r>
              <a:rPr lang="en-US" altLang="en-US" dirty="0"/>
              <a:t>An eye shield may be worn attached to the face/head protection, but it must be constructed of a molded, rigid material that is clear and permits 100 percent (no tint) allowable light transmission. </a:t>
            </a:r>
          </a:p>
          <a:p>
            <a:pPr>
              <a:defRPr/>
            </a:pPr>
            <a:endParaRPr lang="en-US" altLang="en-US" dirty="0"/>
          </a:p>
          <a:p>
            <a:pPr>
              <a:defRPr/>
            </a:pPr>
            <a:r>
              <a:rPr lang="en-US" altLang="en-US" dirty="0"/>
              <a:t> </a:t>
            </a:r>
          </a:p>
          <a:p>
            <a:pPr>
              <a:defRPr/>
            </a:pPr>
            <a:r>
              <a:rPr lang="en-US" dirty="0"/>
              <a:t>Defensive players are permitted to wear a shield on their face/head protection in the field but it must be constructed of a molded, rigid material that is clear and permits 100 percent (no tint) allowable light transmission. </a:t>
            </a:r>
            <a:endParaRPr lang="en-US" altLang="en-US" dirty="0"/>
          </a:p>
          <a:p>
            <a:pPr>
              <a:defRPr/>
            </a:pPr>
            <a:r>
              <a:rPr lang="en-US" altLang="en-US" dirty="0"/>
              <a:t>The prohibition of tinted eye shields already exists in NFHS Softball Rules 1-6-7 (batting helmets) and 1-7-1 (Catcher’s Equipment).  In an effort to promote risk minimization, tinted eye shields should be prohibited for defensive face/head protection. Rule minimizes risk and is inline with existing NFHS Softball Rules 1-6-7 (batting helmets) and 1-7-1 (Catcher’s Equipment).</a:t>
            </a:r>
          </a:p>
          <a:p>
            <a:pPr>
              <a:defRPr/>
            </a:pPr>
            <a:endParaRPr lang="en-US" altLang="en-US" dirty="0"/>
          </a:p>
          <a:p>
            <a:pPr>
              <a:defRPr/>
            </a:pPr>
            <a:endParaRPr lang="en-US" altLang="en-US" b="1" dirty="0"/>
          </a:p>
        </p:txBody>
      </p:sp>
      <p:sp>
        <p:nvSpPr>
          <p:cNvPr id="51204" name="Slide Number Placeholder 3">
            <a:extLst>
              <a:ext uri="{FF2B5EF4-FFF2-40B4-BE49-F238E27FC236}">
                <a16:creationId xmlns:a16="http://schemas.microsoft.com/office/drawing/2014/main" id="{C4B33D51-9C2E-D044-9953-930043F745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481090-265B-CC4F-873E-72AFCD81F8AD}" type="slidenum">
              <a:rPr lang="en-US" altLang="en-US" smtClean="0"/>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998E9802-ABF9-1741-98D6-E15630B31D0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7938"/>
            <a:ext cx="9144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D2B181B-6E09-004D-AEA6-67B354E7F497}"/>
              </a:ext>
            </a:extLst>
          </p:cNvPr>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7C94038-5FD6-8D40-A4CC-1309F6FA319B}"/>
              </a:ext>
            </a:extLst>
          </p:cNvPr>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14ED2C5-1DA1-6449-9D61-5DEB85988B6B}"/>
              </a:ext>
            </a:extLst>
          </p:cNvPr>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a:extLst>
              <a:ext uri="{FF2B5EF4-FFF2-40B4-BE49-F238E27FC236}">
                <a16:creationId xmlns:a16="http://schemas.microsoft.com/office/drawing/2014/main" id="{539EAF31-C74B-5447-8A66-52BF58D0341A}"/>
              </a:ext>
            </a:extLst>
          </p:cNvPr>
          <p:cNvSpPr txBox="1">
            <a:spLocks noChangeArrowheads="1"/>
          </p:cNvSpPr>
          <p:nvPr userDrawn="1"/>
        </p:nvSpPr>
        <p:spPr bwMode="auto">
          <a:xfrm>
            <a:off x="6154738" y="4456113"/>
            <a:ext cx="284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schemeClr val="bg1"/>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7E4BE0D9-7224-E846-A4A2-8D694F2662A7}"/>
              </a:ext>
            </a:extLst>
          </p:cNvPr>
          <p:cNvSpPr txBox="1">
            <a:spLocks noChangeArrowheads="1"/>
          </p:cNvSpPr>
          <p:nvPr userDrawn="1"/>
        </p:nvSpPr>
        <p:spPr bwMode="auto">
          <a:xfrm>
            <a:off x="184150" y="4525963"/>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000">
                <a:solidFill>
                  <a:srgbClr val="003798"/>
                </a:solidFill>
                <a:latin typeface="Calibri" panose="020F0502020204030204" pitchFamily="34" charset="0"/>
              </a:rPr>
              <a:t>National Federation of State </a:t>
            </a:r>
          </a:p>
          <a:p>
            <a:pPr algn="ctr" eaLnBrk="1" hangingPunct="1">
              <a:defRPr/>
            </a:pPr>
            <a:r>
              <a:rPr lang="en-US" altLang="en-US" sz="100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028FB49-8F20-294E-94E5-15659581461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36221" t="32608" r="36424" b="33617"/>
          <a:stretch>
            <a:fillRect/>
          </a:stretch>
        </p:blipFill>
        <p:spPr bwMode="auto">
          <a:xfrm>
            <a:off x="347663" y="4926013"/>
            <a:ext cx="13589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3887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4666DD44-7895-DF43-931F-A3C215AAE79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7938"/>
            <a:ext cx="9144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8861B3A-422B-BF4C-AF2B-B2BB89E4225A}"/>
              </a:ext>
            </a:extLst>
          </p:cNvPr>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0F3921A-3630-D341-B16A-8E8382FA2407}"/>
              </a:ext>
            </a:extLst>
          </p:cNvPr>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9" descr="A close up of a logo&#10;&#10;Description generated with very high confidence">
            <a:extLst>
              <a:ext uri="{FF2B5EF4-FFF2-40B4-BE49-F238E27FC236}">
                <a16:creationId xmlns:a16="http://schemas.microsoft.com/office/drawing/2014/main" id="{3973A381-C8CD-F646-97A6-F7100D28992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36221" t="32608" r="36424" b="33617"/>
          <a:stretch>
            <a:fillRect/>
          </a:stretch>
        </p:blipFill>
        <p:spPr bwMode="auto">
          <a:xfrm>
            <a:off x="7489825" y="4532313"/>
            <a:ext cx="1360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3762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A85D4055-BE41-424E-9392-41232E2D76C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7938"/>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35B283F-FA11-1A49-839A-8A02CB04AAEF}"/>
              </a:ext>
            </a:extLst>
          </p:cNvPr>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8DDAC35-6B3D-DB49-A504-071872565D07}"/>
              </a:ext>
            </a:extLst>
          </p:cNvPr>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9" descr="A close up of a logo&#10;&#10;Description generated with very high confidence">
            <a:extLst>
              <a:ext uri="{FF2B5EF4-FFF2-40B4-BE49-F238E27FC236}">
                <a16:creationId xmlns:a16="http://schemas.microsoft.com/office/drawing/2014/main" id="{E0079CAC-8689-5A47-847A-2292E236F20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36221" t="32608" r="36424" b="33617"/>
          <a:stretch>
            <a:fillRect/>
          </a:stretch>
        </p:blipFill>
        <p:spPr bwMode="auto">
          <a:xfrm>
            <a:off x="7489825" y="4532313"/>
            <a:ext cx="1360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844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C11F45-3503-D447-BF3B-08F3EDD1ED56}"/>
              </a:ext>
            </a:extLst>
          </p:cNvPr>
          <p:cNvSpPr>
            <a:spLocks noGrp="1"/>
          </p:cNvSpPr>
          <p:nvPr>
            <p:ph type="dt" sz="half" idx="10"/>
          </p:nvPr>
        </p:nvSpPr>
        <p:spPr/>
        <p:txBody>
          <a:bodyPr/>
          <a:lstStyle>
            <a:lvl1pPr>
              <a:defRPr/>
            </a:lvl1pPr>
          </a:lstStyle>
          <a:p>
            <a:pPr>
              <a:defRPr/>
            </a:pPr>
            <a:fld id="{794F66FE-3B55-D846-80C0-B111B3C4402B}" type="datetimeFigureOut">
              <a:rPr lang="en-US"/>
              <a:pPr>
                <a:defRPr/>
              </a:pPr>
              <a:t>1/10/19</a:t>
            </a:fld>
            <a:endParaRPr lang="en-US"/>
          </a:p>
        </p:txBody>
      </p:sp>
      <p:sp>
        <p:nvSpPr>
          <p:cNvPr id="6" name="Footer Placeholder 5">
            <a:extLst>
              <a:ext uri="{FF2B5EF4-FFF2-40B4-BE49-F238E27FC236}">
                <a16:creationId xmlns:a16="http://schemas.microsoft.com/office/drawing/2014/main" id="{6539B48C-B6E4-8A4A-B6B8-4788E6BE84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4E357D6-B9E5-0342-BBC8-319AC48B40E4}"/>
              </a:ext>
            </a:extLst>
          </p:cNvPr>
          <p:cNvSpPr>
            <a:spLocks noGrp="1"/>
          </p:cNvSpPr>
          <p:nvPr>
            <p:ph type="sldNum" sz="quarter" idx="12"/>
          </p:nvPr>
        </p:nvSpPr>
        <p:spPr/>
        <p:txBody>
          <a:bodyPr/>
          <a:lstStyle>
            <a:lvl1pPr>
              <a:defRPr/>
            </a:lvl1pPr>
          </a:lstStyle>
          <a:p>
            <a:pPr>
              <a:defRPr/>
            </a:pPr>
            <a:fld id="{3283C888-FBC8-BA43-8ABC-D0E9EDAF46E8}" type="slidenum">
              <a:rPr lang="en-US"/>
              <a:pPr>
                <a:defRPr/>
              </a:pPr>
              <a:t>‹#›</a:t>
            </a:fld>
            <a:endParaRPr lang="en-US"/>
          </a:p>
        </p:txBody>
      </p:sp>
    </p:spTree>
    <p:extLst>
      <p:ext uri="{BB962C8B-B14F-4D97-AF65-F5344CB8AC3E}">
        <p14:creationId xmlns:p14="http://schemas.microsoft.com/office/powerpoint/2010/main" val="6881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99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8DC0-8BED-4841-858E-48CED8FE482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E737A9-5BA5-49DF-B98C-2956C086C3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7AC8D-C54F-0D46-8D99-A359D778B2E7}"/>
              </a:ext>
            </a:extLst>
          </p:cNvPr>
          <p:cNvSpPr>
            <a:spLocks noGrp="1"/>
          </p:cNvSpPr>
          <p:nvPr>
            <p:ph type="dt" sz="half" idx="10"/>
          </p:nvPr>
        </p:nvSpPr>
        <p:spPr/>
        <p:txBody>
          <a:bodyPr/>
          <a:lstStyle>
            <a:lvl1pPr>
              <a:defRPr/>
            </a:lvl1pPr>
          </a:lstStyle>
          <a:p>
            <a:pPr>
              <a:defRPr/>
            </a:pPr>
            <a:fld id="{46A77361-DD26-814E-BBAA-A175C34FE3D3}" type="datetimeFigureOut">
              <a:rPr lang="en-US"/>
              <a:pPr>
                <a:defRPr/>
              </a:pPr>
              <a:t>1/10/19</a:t>
            </a:fld>
            <a:endParaRPr lang="en-US"/>
          </a:p>
        </p:txBody>
      </p:sp>
      <p:sp>
        <p:nvSpPr>
          <p:cNvPr id="5" name="Footer Placeholder 4">
            <a:extLst>
              <a:ext uri="{FF2B5EF4-FFF2-40B4-BE49-F238E27FC236}">
                <a16:creationId xmlns:a16="http://schemas.microsoft.com/office/drawing/2014/main" id="{6BA0A682-1063-1B40-8078-4EE7EA22C6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383784-0AB0-3A4F-A4F2-F72424236A4B}"/>
              </a:ext>
            </a:extLst>
          </p:cNvPr>
          <p:cNvSpPr>
            <a:spLocks noGrp="1"/>
          </p:cNvSpPr>
          <p:nvPr>
            <p:ph type="sldNum" sz="quarter" idx="12"/>
          </p:nvPr>
        </p:nvSpPr>
        <p:spPr/>
        <p:txBody>
          <a:bodyPr/>
          <a:lstStyle>
            <a:lvl1pPr>
              <a:defRPr/>
            </a:lvl1pPr>
          </a:lstStyle>
          <a:p>
            <a:pPr>
              <a:defRPr/>
            </a:pPr>
            <a:fld id="{AFB4A14A-53B5-AF46-A2FF-A805470DD29D}" type="slidenum">
              <a:rPr lang="en-US"/>
              <a:pPr>
                <a:defRPr/>
              </a:pPr>
              <a:t>‹#›</a:t>
            </a:fld>
            <a:endParaRPr lang="en-US"/>
          </a:p>
        </p:txBody>
      </p:sp>
    </p:spTree>
    <p:extLst>
      <p:ext uri="{BB962C8B-B14F-4D97-AF65-F5344CB8AC3E}">
        <p14:creationId xmlns:p14="http://schemas.microsoft.com/office/powerpoint/2010/main" val="271919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5422-A21F-4556-AF1B-7F9B9E470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A9ED5-8736-4154-9017-2304084185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F3AEF-F018-E842-8217-7DEFA8498C60}"/>
              </a:ext>
            </a:extLst>
          </p:cNvPr>
          <p:cNvSpPr>
            <a:spLocks noGrp="1"/>
          </p:cNvSpPr>
          <p:nvPr>
            <p:ph type="dt" sz="half" idx="10"/>
          </p:nvPr>
        </p:nvSpPr>
        <p:spPr/>
        <p:txBody>
          <a:bodyPr/>
          <a:lstStyle>
            <a:lvl1pPr>
              <a:defRPr/>
            </a:lvl1pPr>
          </a:lstStyle>
          <a:p>
            <a:pPr>
              <a:defRPr/>
            </a:pPr>
            <a:fld id="{EE73A45C-FF46-7A47-8679-B5792E591939}" type="datetimeFigureOut">
              <a:rPr lang="en-US"/>
              <a:pPr>
                <a:defRPr/>
              </a:pPr>
              <a:t>1/10/19</a:t>
            </a:fld>
            <a:endParaRPr lang="en-US"/>
          </a:p>
        </p:txBody>
      </p:sp>
      <p:sp>
        <p:nvSpPr>
          <p:cNvPr id="5" name="Footer Placeholder 4">
            <a:extLst>
              <a:ext uri="{FF2B5EF4-FFF2-40B4-BE49-F238E27FC236}">
                <a16:creationId xmlns:a16="http://schemas.microsoft.com/office/drawing/2014/main" id="{F41122E4-80CD-C849-8DA5-85945C6165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BE6544-10B0-8C48-9D50-BA70478145A9}"/>
              </a:ext>
            </a:extLst>
          </p:cNvPr>
          <p:cNvSpPr>
            <a:spLocks noGrp="1"/>
          </p:cNvSpPr>
          <p:nvPr>
            <p:ph type="sldNum" sz="quarter" idx="12"/>
          </p:nvPr>
        </p:nvSpPr>
        <p:spPr/>
        <p:txBody>
          <a:bodyPr/>
          <a:lstStyle>
            <a:lvl1pPr>
              <a:defRPr/>
            </a:lvl1pPr>
          </a:lstStyle>
          <a:p>
            <a:pPr>
              <a:defRPr/>
            </a:pPr>
            <a:fld id="{7CCF43D1-AC02-D84A-BF11-1B585EE033A4}" type="slidenum">
              <a:rPr lang="en-US"/>
              <a:pPr>
                <a:defRPr/>
              </a:pPr>
              <a:t>‹#›</a:t>
            </a:fld>
            <a:endParaRPr lang="en-US"/>
          </a:p>
        </p:txBody>
      </p:sp>
    </p:spTree>
    <p:extLst>
      <p:ext uri="{BB962C8B-B14F-4D97-AF65-F5344CB8AC3E}">
        <p14:creationId xmlns:p14="http://schemas.microsoft.com/office/powerpoint/2010/main" val="2583823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2FDD-C155-4D15-9688-03A90CF3BC2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EA7663-0259-4CD5-B2BE-7EDB99E057F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C292FA-BF8E-614A-8A49-B4D62001F3D3}"/>
              </a:ext>
            </a:extLst>
          </p:cNvPr>
          <p:cNvSpPr>
            <a:spLocks noGrp="1"/>
          </p:cNvSpPr>
          <p:nvPr>
            <p:ph type="dt" sz="half" idx="10"/>
          </p:nvPr>
        </p:nvSpPr>
        <p:spPr/>
        <p:txBody>
          <a:bodyPr/>
          <a:lstStyle>
            <a:lvl1pPr>
              <a:defRPr/>
            </a:lvl1pPr>
          </a:lstStyle>
          <a:p>
            <a:pPr>
              <a:defRPr/>
            </a:pPr>
            <a:fld id="{48C5965D-7FC2-424E-8F94-46842F1DBB5E}" type="datetimeFigureOut">
              <a:rPr lang="en-US"/>
              <a:pPr>
                <a:defRPr/>
              </a:pPr>
              <a:t>1/10/19</a:t>
            </a:fld>
            <a:endParaRPr lang="en-US"/>
          </a:p>
        </p:txBody>
      </p:sp>
      <p:sp>
        <p:nvSpPr>
          <p:cNvPr id="5" name="Footer Placeholder 4">
            <a:extLst>
              <a:ext uri="{FF2B5EF4-FFF2-40B4-BE49-F238E27FC236}">
                <a16:creationId xmlns:a16="http://schemas.microsoft.com/office/drawing/2014/main" id="{574DAB64-2E0A-0344-8917-EC35A75434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DC4566-25E6-7D41-96E4-2CBB7C66EC2C}"/>
              </a:ext>
            </a:extLst>
          </p:cNvPr>
          <p:cNvSpPr>
            <a:spLocks noGrp="1"/>
          </p:cNvSpPr>
          <p:nvPr>
            <p:ph type="sldNum" sz="quarter" idx="12"/>
          </p:nvPr>
        </p:nvSpPr>
        <p:spPr/>
        <p:txBody>
          <a:bodyPr/>
          <a:lstStyle>
            <a:lvl1pPr>
              <a:defRPr/>
            </a:lvl1pPr>
          </a:lstStyle>
          <a:p>
            <a:pPr>
              <a:defRPr/>
            </a:pPr>
            <a:fld id="{6448D949-8AB2-5F49-A964-018BAA94E563}" type="slidenum">
              <a:rPr lang="en-US"/>
              <a:pPr>
                <a:defRPr/>
              </a:pPr>
              <a:t>‹#›</a:t>
            </a:fld>
            <a:endParaRPr lang="en-US"/>
          </a:p>
        </p:txBody>
      </p:sp>
    </p:spTree>
    <p:extLst>
      <p:ext uri="{BB962C8B-B14F-4D97-AF65-F5344CB8AC3E}">
        <p14:creationId xmlns:p14="http://schemas.microsoft.com/office/powerpoint/2010/main" val="63183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8EA4-19BD-414D-A5CC-51C7C9197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850CA-4E18-4D0E-87A2-F5636280559C}"/>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7EFF3-1594-4416-BC83-AC4983B4E6E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64288CF-DB0C-E14F-9E20-A34C0117AE59}"/>
              </a:ext>
            </a:extLst>
          </p:cNvPr>
          <p:cNvSpPr>
            <a:spLocks noGrp="1"/>
          </p:cNvSpPr>
          <p:nvPr>
            <p:ph type="dt" sz="half" idx="10"/>
          </p:nvPr>
        </p:nvSpPr>
        <p:spPr/>
        <p:txBody>
          <a:bodyPr/>
          <a:lstStyle>
            <a:lvl1pPr>
              <a:defRPr/>
            </a:lvl1pPr>
          </a:lstStyle>
          <a:p>
            <a:pPr>
              <a:defRPr/>
            </a:pPr>
            <a:fld id="{C4102E14-7401-F741-8715-FF41E13B02C5}" type="datetimeFigureOut">
              <a:rPr lang="en-US"/>
              <a:pPr>
                <a:defRPr/>
              </a:pPr>
              <a:t>1/10/19</a:t>
            </a:fld>
            <a:endParaRPr lang="en-US"/>
          </a:p>
        </p:txBody>
      </p:sp>
      <p:sp>
        <p:nvSpPr>
          <p:cNvPr id="6" name="Footer Placeholder 4">
            <a:extLst>
              <a:ext uri="{FF2B5EF4-FFF2-40B4-BE49-F238E27FC236}">
                <a16:creationId xmlns:a16="http://schemas.microsoft.com/office/drawing/2014/main" id="{EDD5AF45-528A-5540-A638-9AE7E7CF5E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B95D20-9B70-AB49-B834-23A0437BB8B4}"/>
              </a:ext>
            </a:extLst>
          </p:cNvPr>
          <p:cNvSpPr>
            <a:spLocks noGrp="1"/>
          </p:cNvSpPr>
          <p:nvPr>
            <p:ph type="sldNum" sz="quarter" idx="12"/>
          </p:nvPr>
        </p:nvSpPr>
        <p:spPr/>
        <p:txBody>
          <a:bodyPr/>
          <a:lstStyle>
            <a:lvl1pPr>
              <a:defRPr/>
            </a:lvl1pPr>
          </a:lstStyle>
          <a:p>
            <a:pPr>
              <a:defRPr/>
            </a:pPr>
            <a:fld id="{119606ED-95D8-954C-8A4D-99C225DF10E3}" type="slidenum">
              <a:rPr lang="en-US"/>
              <a:pPr>
                <a:defRPr/>
              </a:pPr>
              <a:t>‹#›</a:t>
            </a:fld>
            <a:endParaRPr lang="en-US"/>
          </a:p>
        </p:txBody>
      </p:sp>
    </p:spTree>
    <p:extLst>
      <p:ext uri="{BB962C8B-B14F-4D97-AF65-F5344CB8AC3E}">
        <p14:creationId xmlns:p14="http://schemas.microsoft.com/office/powerpoint/2010/main" val="426699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A06E-F852-416A-9EB6-AB8B40B9EC9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45114-3EA8-4AAC-90ED-8BBD8334F32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D96418-D4A1-45A0-9048-3E60450221F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C737AD-F030-42C5-BAA7-EB007966FD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ECC300-7762-4BC6-9CF1-458F0AF3A81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E2BC1EB-9B2C-1E42-9B19-F1D975DF9381}"/>
              </a:ext>
            </a:extLst>
          </p:cNvPr>
          <p:cNvSpPr>
            <a:spLocks noGrp="1"/>
          </p:cNvSpPr>
          <p:nvPr>
            <p:ph type="dt" sz="half" idx="10"/>
          </p:nvPr>
        </p:nvSpPr>
        <p:spPr/>
        <p:txBody>
          <a:bodyPr/>
          <a:lstStyle>
            <a:lvl1pPr>
              <a:defRPr/>
            </a:lvl1pPr>
          </a:lstStyle>
          <a:p>
            <a:pPr>
              <a:defRPr/>
            </a:pPr>
            <a:fld id="{55AA2F24-0F89-8A4D-96D3-64E6C8E3F881}" type="datetimeFigureOut">
              <a:rPr lang="en-US"/>
              <a:pPr>
                <a:defRPr/>
              </a:pPr>
              <a:t>1/10/19</a:t>
            </a:fld>
            <a:endParaRPr lang="en-US"/>
          </a:p>
        </p:txBody>
      </p:sp>
      <p:sp>
        <p:nvSpPr>
          <p:cNvPr id="8" name="Footer Placeholder 4">
            <a:extLst>
              <a:ext uri="{FF2B5EF4-FFF2-40B4-BE49-F238E27FC236}">
                <a16:creationId xmlns:a16="http://schemas.microsoft.com/office/drawing/2014/main" id="{D8F99139-DD7F-CD40-8D27-FBBBB2384F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F62AC7-3926-CD46-87BE-554FDC9B2F14}"/>
              </a:ext>
            </a:extLst>
          </p:cNvPr>
          <p:cNvSpPr>
            <a:spLocks noGrp="1"/>
          </p:cNvSpPr>
          <p:nvPr>
            <p:ph type="sldNum" sz="quarter" idx="12"/>
          </p:nvPr>
        </p:nvSpPr>
        <p:spPr/>
        <p:txBody>
          <a:bodyPr/>
          <a:lstStyle>
            <a:lvl1pPr>
              <a:defRPr/>
            </a:lvl1pPr>
          </a:lstStyle>
          <a:p>
            <a:pPr>
              <a:defRPr/>
            </a:pPr>
            <a:fld id="{A1BD1CD4-5D87-6E47-9B55-1691650B83E6}" type="slidenum">
              <a:rPr lang="en-US"/>
              <a:pPr>
                <a:defRPr/>
              </a:pPr>
              <a:t>‹#›</a:t>
            </a:fld>
            <a:endParaRPr lang="en-US"/>
          </a:p>
        </p:txBody>
      </p:sp>
    </p:spTree>
    <p:extLst>
      <p:ext uri="{BB962C8B-B14F-4D97-AF65-F5344CB8AC3E}">
        <p14:creationId xmlns:p14="http://schemas.microsoft.com/office/powerpoint/2010/main" val="181833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A4BA-7CE6-447E-9B9D-4CACBFED0637}"/>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64B803-9737-934D-AF20-0F876EB71486}"/>
              </a:ext>
            </a:extLst>
          </p:cNvPr>
          <p:cNvSpPr>
            <a:spLocks noGrp="1"/>
          </p:cNvSpPr>
          <p:nvPr>
            <p:ph type="dt" sz="half" idx="10"/>
          </p:nvPr>
        </p:nvSpPr>
        <p:spPr/>
        <p:txBody>
          <a:bodyPr/>
          <a:lstStyle>
            <a:lvl1pPr>
              <a:defRPr/>
            </a:lvl1pPr>
          </a:lstStyle>
          <a:p>
            <a:pPr>
              <a:defRPr/>
            </a:pPr>
            <a:fld id="{78B50874-4DC0-C94E-B6BC-A577F51D6BA9}" type="datetimeFigureOut">
              <a:rPr lang="en-US"/>
              <a:pPr>
                <a:defRPr/>
              </a:pPr>
              <a:t>1/10/19</a:t>
            </a:fld>
            <a:endParaRPr lang="en-US"/>
          </a:p>
        </p:txBody>
      </p:sp>
      <p:sp>
        <p:nvSpPr>
          <p:cNvPr id="4" name="Footer Placeholder 4">
            <a:extLst>
              <a:ext uri="{FF2B5EF4-FFF2-40B4-BE49-F238E27FC236}">
                <a16:creationId xmlns:a16="http://schemas.microsoft.com/office/drawing/2014/main" id="{9E440A40-2644-C74B-BAFD-09C7F8AC981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CE790A-044D-DC48-BF97-268C6A94B475}"/>
              </a:ext>
            </a:extLst>
          </p:cNvPr>
          <p:cNvSpPr>
            <a:spLocks noGrp="1"/>
          </p:cNvSpPr>
          <p:nvPr>
            <p:ph type="sldNum" sz="quarter" idx="12"/>
          </p:nvPr>
        </p:nvSpPr>
        <p:spPr/>
        <p:txBody>
          <a:bodyPr/>
          <a:lstStyle>
            <a:lvl1pPr>
              <a:defRPr/>
            </a:lvl1pPr>
          </a:lstStyle>
          <a:p>
            <a:pPr>
              <a:defRPr/>
            </a:pPr>
            <a:fld id="{BF073F9C-C711-2946-A73C-434AF674235C}" type="slidenum">
              <a:rPr lang="en-US"/>
              <a:pPr>
                <a:defRPr/>
              </a:pPr>
              <a:t>‹#›</a:t>
            </a:fld>
            <a:endParaRPr lang="en-US"/>
          </a:p>
        </p:txBody>
      </p:sp>
    </p:spTree>
    <p:extLst>
      <p:ext uri="{BB962C8B-B14F-4D97-AF65-F5344CB8AC3E}">
        <p14:creationId xmlns:p14="http://schemas.microsoft.com/office/powerpoint/2010/main" val="38760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FF375AFA-91E9-594B-AA48-F9D2B1D455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2075" y="3175"/>
            <a:ext cx="9236075"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7C37843-D665-0C44-A88D-4DBA871E26D5}"/>
              </a:ext>
            </a:extLst>
          </p:cNvPr>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AC81DC5-B888-D149-B3D3-13CE17B62555}"/>
              </a:ext>
            </a:extLst>
          </p:cNvPr>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C6B3C9B-CAC3-9849-A89F-B60FB59B10AD}"/>
              </a:ext>
            </a:extLst>
          </p:cNvPr>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0">
            <a:extLst>
              <a:ext uri="{FF2B5EF4-FFF2-40B4-BE49-F238E27FC236}">
                <a16:creationId xmlns:a16="http://schemas.microsoft.com/office/drawing/2014/main" id="{B4B5560F-7C49-9C4F-9523-DFD19B9BA2AE}"/>
              </a:ext>
            </a:extLst>
          </p:cNvPr>
          <p:cNvSpPr txBox="1">
            <a:spLocks noChangeArrowheads="1"/>
          </p:cNvSpPr>
          <p:nvPr userDrawn="1"/>
        </p:nvSpPr>
        <p:spPr bwMode="auto">
          <a:xfrm>
            <a:off x="6154738" y="4456113"/>
            <a:ext cx="284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a:solidFill>
                  <a:schemeClr val="bg1"/>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F392CBA6-7CEC-AA42-BC77-2A26041CA334}"/>
              </a:ext>
            </a:extLst>
          </p:cNvPr>
          <p:cNvSpPr txBox="1">
            <a:spLocks noChangeArrowheads="1"/>
          </p:cNvSpPr>
          <p:nvPr userDrawn="1"/>
        </p:nvSpPr>
        <p:spPr bwMode="auto">
          <a:xfrm>
            <a:off x="184150" y="4525963"/>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000">
                <a:solidFill>
                  <a:srgbClr val="003798"/>
                </a:solidFill>
                <a:latin typeface="Calibri" panose="020F0502020204030204" pitchFamily="34" charset="0"/>
              </a:rPr>
              <a:t>National Federation of State </a:t>
            </a:r>
          </a:p>
          <a:p>
            <a:pPr algn="ctr" eaLnBrk="1" hangingPunct="1">
              <a:defRPr/>
            </a:pPr>
            <a:r>
              <a:rPr lang="en-US" altLang="en-US" sz="100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DC32F680-DD2A-684D-A5AE-C677CE97990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36221" t="32608" r="36424" b="33617"/>
          <a:stretch>
            <a:fillRect/>
          </a:stretch>
        </p:blipFill>
        <p:spPr bwMode="auto">
          <a:xfrm>
            <a:off x="347663" y="4926013"/>
            <a:ext cx="13589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41961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99002F-8670-284B-A9A6-55F7DFB57725}"/>
              </a:ext>
            </a:extLst>
          </p:cNvPr>
          <p:cNvSpPr>
            <a:spLocks noGrp="1"/>
          </p:cNvSpPr>
          <p:nvPr>
            <p:ph type="dt" sz="half" idx="10"/>
          </p:nvPr>
        </p:nvSpPr>
        <p:spPr/>
        <p:txBody>
          <a:bodyPr/>
          <a:lstStyle>
            <a:lvl1pPr>
              <a:defRPr/>
            </a:lvl1pPr>
          </a:lstStyle>
          <a:p>
            <a:pPr>
              <a:defRPr/>
            </a:pPr>
            <a:fld id="{541F24ED-0A99-9346-A84A-E9F458D8C8BA}" type="datetimeFigureOut">
              <a:rPr lang="en-US"/>
              <a:pPr>
                <a:defRPr/>
              </a:pPr>
              <a:t>1/10/19</a:t>
            </a:fld>
            <a:endParaRPr lang="en-US"/>
          </a:p>
        </p:txBody>
      </p:sp>
      <p:sp>
        <p:nvSpPr>
          <p:cNvPr id="3" name="Footer Placeholder 4">
            <a:extLst>
              <a:ext uri="{FF2B5EF4-FFF2-40B4-BE49-F238E27FC236}">
                <a16:creationId xmlns:a16="http://schemas.microsoft.com/office/drawing/2014/main" id="{1CBD79BD-DC76-C74F-A4DE-8E9EC50D13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E86BA3E-C3B0-0A4C-994D-B1FE79425E15}"/>
              </a:ext>
            </a:extLst>
          </p:cNvPr>
          <p:cNvSpPr>
            <a:spLocks noGrp="1"/>
          </p:cNvSpPr>
          <p:nvPr>
            <p:ph type="sldNum" sz="quarter" idx="12"/>
          </p:nvPr>
        </p:nvSpPr>
        <p:spPr/>
        <p:txBody>
          <a:bodyPr/>
          <a:lstStyle>
            <a:lvl1pPr>
              <a:defRPr/>
            </a:lvl1pPr>
          </a:lstStyle>
          <a:p>
            <a:pPr>
              <a:defRPr/>
            </a:pPr>
            <a:fld id="{BC40A14F-4B4B-C545-90A0-D9B50295C6F2}" type="slidenum">
              <a:rPr lang="en-US"/>
              <a:pPr>
                <a:defRPr/>
              </a:pPr>
              <a:t>‹#›</a:t>
            </a:fld>
            <a:endParaRPr lang="en-US"/>
          </a:p>
        </p:txBody>
      </p:sp>
    </p:spTree>
    <p:extLst>
      <p:ext uri="{BB962C8B-B14F-4D97-AF65-F5344CB8AC3E}">
        <p14:creationId xmlns:p14="http://schemas.microsoft.com/office/powerpoint/2010/main" val="12236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DB51-BC07-4E39-970B-7FFD3DEBB5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C4918-0CFE-4873-8939-843F3A08624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0CCEC-4A21-44B4-859C-8D0D9666CC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13336AE-A03D-3E49-93B7-B2D2A7B28096}"/>
              </a:ext>
            </a:extLst>
          </p:cNvPr>
          <p:cNvSpPr>
            <a:spLocks noGrp="1"/>
          </p:cNvSpPr>
          <p:nvPr>
            <p:ph type="dt" sz="half" idx="10"/>
          </p:nvPr>
        </p:nvSpPr>
        <p:spPr/>
        <p:txBody>
          <a:bodyPr/>
          <a:lstStyle>
            <a:lvl1pPr>
              <a:defRPr/>
            </a:lvl1pPr>
          </a:lstStyle>
          <a:p>
            <a:pPr>
              <a:defRPr/>
            </a:pPr>
            <a:fld id="{B6453D7E-ADB5-BC4D-A21D-58B41A03DA33}" type="datetimeFigureOut">
              <a:rPr lang="en-US"/>
              <a:pPr>
                <a:defRPr/>
              </a:pPr>
              <a:t>1/10/19</a:t>
            </a:fld>
            <a:endParaRPr lang="en-US"/>
          </a:p>
        </p:txBody>
      </p:sp>
      <p:sp>
        <p:nvSpPr>
          <p:cNvPr id="6" name="Footer Placeholder 4">
            <a:extLst>
              <a:ext uri="{FF2B5EF4-FFF2-40B4-BE49-F238E27FC236}">
                <a16:creationId xmlns:a16="http://schemas.microsoft.com/office/drawing/2014/main" id="{366915D0-CB13-7C48-A97B-03C360AAE5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37FFD2-7445-A044-8562-3AFE44914B41}"/>
              </a:ext>
            </a:extLst>
          </p:cNvPr>
          <p:cNvSpPr>
            <a:spLocks noGrp="1"/>
          </p:cNvSpPr>
          <p:nvPr>
            <p:ph type="sldNum" sz="quarter" idx="12"/>
          </p:nvPr>
        </p:nvSpPr>
        <p:spPr/>
        <p:txBody>
          <a:bodyPr/>
          <a:lstStyle>
            <a:lvl1pPr>
              <a:defRPr/>
            </a:lvl1pPr>
          </a:lstStyle>
          <a:p>
            <a:pPr>
              <a:defRPr/>
            </a:pPr>
            <a:fld id="{053B3D87-49E3-B149-9D4C-8A272132B12B}" type="slidenum">
              <a:rPr lang="en-US"/>
              <a:pPr>
                <a:defRPr/>
              </a:pPr>
              <a:t>‹#›</a:t>
            </a:fld>
            <a:endParaRPr lang="en-US"/>
          </a:p>
        </p:txBody>
      </p:sp>
    </p:spTree>
    <p:extLst>
      <p:ext uri="{BB962C8B-B14F-4D97-AF65-F5344CB8AC3E}">
        <p14:creationId xmlns:p14="http://schemas.microsoft.com/office/powerpoint/2010/main" val="394625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794D-0B00-4D1F-A342-BBC8F20B80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EF533-6DBF-4AD3-A195-A906116BC35D}"/>
              </a:ext>
            </a:extLst>
          </p:cNvPr>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DA4FBC3-2929-444B-A426-3D1E814197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860A7F2-3AAC-2945-BEF8-CBFF61639D86}"/>
              </a:ext>
            </a:extLst>
          </p:cNvPr>
          <p:cNvSpPr>
            <a:spLocks noGrp="1"/>
          </p:cNvSpPr>
          <p:nvPr>
            <p:ph type="dt" sz="half" idx="10"/>
          </p:nvPr>
        </p:nvSpPr>
        <p:spPr/>
        <p:txBody>
          <a:bodyPr/>
          <a:lstStyle>
            <a:lvl1pPr>
              <a:defRPr/>
            </a:lvl1pPr>
          </a:lstStyle>
          <a:p>
            <a:pPr>
              <a:defRPr/>
            </a:pPr>
            <a:fld id="{EF2F54C1-206B-D047-95B2-A185323F2ECA}" type="datetimeFigureOut">
              <a:rPr lang="en-US"/>
              <a:pPr>
                <a:defRPr/>
              </a:pPr>
              <a:t>1/10/19</a:t>
            </a:fld>
            <a:endParaRPr lang="en-US"/>
          </a:p>
        </p:txBody>
      </p:sp>
      <p:sp>
        <p:nvSpPr>
          <p:cNvPr id="6" name="Footer Placeholder 4">
            <a:extLst>
              <a:ext uri="{FF2B5EF4-FFF2-40B4-BE49-F238E27FC236}">
                <a16:creationId xmlns:a16="http://schemas.microsoft.com/office/drawing/2014/main" id="{E8275EE3-CC2A-6B4F-8D71-A155024B49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FF39E0-39BE-F94C-906F-6EE6D3B2D7D2}"/>
              </a:ext>
            </a:extLst>
          </p:cNvPr>
          <p:cNvSpPr>
            <a:spLocks noGrp="1"/>
          </p:cNvSpPr>
          <p:nvPr>
            <p:ph type="sldNum" sz="quarter" idx="12"/>
          </p:nvPr>
        </p:nvSpPr>
        <p:spPr/>
        <p:txBody>
          <a:bodyPr/>
          <a:lstStyle>
            <a:lvl1pPr>
              <a:defRPr/>
            </a:lvl1pPr>
          </a:lstStyle>
          <a:p>
            <a:pPr>
              <a:defRPr/>
            </a:pPr>
            <a:fld id="{2454EDEA-8643-504F-8758-9A3F2311A3C0}" type="slidenum">
              <a:rPr lang="en-US"/>
              <a:pPr>
                <a:defRPr/>
              </a:pPr>
              <a:t>‹#›</a:t>
            </a:fld>
            <a:endParaRPr lang="en-US"/>
          </a:p>
        </p:txBody>
      </p:sp>
    </p:spTree>
    <p:extLst>
      <p:ext uri="{BB962C8B-B14F-4D97-AF65-F5344CB8AC3E}">
        <p14:creationId xmlns:p14="http://schemas.microsoft.com/office/powerpoint/2010/main" val="273207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9C66-7304-4C8D-82BF-A52DD2F18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2C164C-E9BE-4785-AA7F-B363113A44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9C0AC-EACB-FE40-933B-F13F9CEAFEDE}"/>
              </a:ext>
            </a:extLst>
          </p:cNvPr>
          <p:cNvSpPr>
            <a:spLocks noGrp="1"/>
          </p:cNvSpPr>
          <p:nvPr>
            <p:ph type="dt" sz="half" idx="10"/>
          </p:nvPr>
        </p:nvSpPr>
        <p:spPr/>
        <p:txBody>
          <a:bodyPr/>
          <a:lstStyle>
            <a:lvl1pPr>
              <a:defRPr/>
            </a:lvl1pPr>
          </a:lstStyle>
          <a:p>
            <a:pPr>
              <a:defRPr/>
            </a:pPr>
            <a:fld id="{059EA8AA-5C3A-F947-9B45-20802B214F2F}" type="datetimeFigureOut">
              <a:rPr lang="en-US"/>
              <a:pPr>
                <a:defRPr/>
              </a:pPr>
              <a:t>1/10/19</a:t>
            </a:fld>
            <a:endParaRPr lang="en-US"/>
          </a:p>
        </p:txBody>
      </p:sp>
      <p:sp>
        <p:nvSpPr>
          <p:cNvPr id="5" name="Footer Placeholder 4">
            <a:extLst>
              <a:ext uri="{FF2B5EF4-FFF2-40B4-BE49-F238E27FC236}">
                <a16:creationId xmlns:a16="http://schemas.microsoft.com/office/drawing/2014/main" id="{E8DAE819-A22B-C741-B1A3-02929C3CCF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D4DE1F-1B1E-5F49-9ECC-E533CE58A0EC}"/>
              </a:ext>
            </a:extLst>
          </p:cNvPr>
          <p:cNvSpPr>
            <a:spLocks noGrp="1"/>
          </p:cNvSpPr>
          <p:nvPr>
            <p:ph type="sldNum" sz="quarter" idx="12"/>
          </p:nvPr>
        </p:nvSpPr>
        <p:spPr/>
        <p:txBody>
          <a:bodyPr/>
          <a:lstStyle>
            <a:lvl1pPr>
              <a:defRPr/>
            </a:lvl1pPr>
          </a:lstStyle>
          <a:p>
            <a:pPr>
              <a:defRPr/>
            </a:pPr>
            <a:fld id="{DEA4105D-5149-584D-9002-7B99CF0509CD}" type="slidenum">
              <a:rPr lang="en-US"/>
              <a:pPr>
                <a:defRPr/>
              </a:pPr>
              <a:t>‹#›</a:t>
            </a:fld>
            <a:endParaRPr lang="en-US"/>
          </a:p>
        </p:txBody>
      </p:sp>
    </p:spTree>
    <p:extLst>
      <p:ext uri="{BB962C8B-B14F-4D97-AF65-F5344CB8AC3E}">
        <p14:creationId xmlns:p14="http://schemas.microsoft.com/office/powerpoint/2010/main" val="254046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1346B-EB7E-4CA4-8F0B-5D996A6D8E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02DAE-435C-41AA-A25E-35F021C8219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01536-A33E-C544-B286-1888232C085A}"/>
              </a:ext>
            </a:extLst>
          </p:cNvPr>
          <p:cNvSpPr>
            <a:spLocks noGrp="1"/>
          </p:cNvSpPr>
          <p:nvPr>
            <p:ph type="dt" sz="half" idx="10"/>
          </p:nvPr>
        </p:nvSpPr>
        <p:spPr/>
        <p:txBody>
          <a:bodyPr/>
          <a:lstStyle>
            <a:lvl1pPr>
              <a:defRPr/>
            </a:lvl1pPr>
          </a:lstStyle>
          <a:p>
            <a:pPr>
              <a:defRPr/>
            </a:pPr>
            <a:fld id="{1611509F-BBAB-8547-BA0B-314D8C17DBA3}" type="datetimeFigureOut">
              <a:rPr lang="en-US"/>
              <a:pPr>
                <a:defRPr/>
              </a:pPr>
              <a:t>1/10/19</a:t>
            </a:fld>
            <a:endParaRPr lang="en-US"/>
          </a:p>
        </p:txBody>
      </p:sp>
      <p:sp>
        <p:nvSpPr>
          <p:cNvPr id="5" name="Footer Placeholder 4">
            <a:extLst>
              <a:ext uri="{FF2B5EF4-FFF2-40B4-BE49-F238E27FC236}">
                <a16:creationId xmlns:a16="http://schemas.microsoft.com/office/drawing/2014/main" id="{4598D06E-3F3F-C54F-8028-6AF48C1EEC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86CEA8-20E6-5948-A565-13B439FFB95A}"/>
              </a:ext>
            </a:extLst>
          </p:cNvPr>
          <p:cNvSpPr>
            <a:spLocks noGrp="1"/>
          </p:cNvSpPr>
          <p:nvPr>
            <p:ph type="sldNum" sz="quarter" idx="12"/>
          </p:nvPr>
        </p:nvSpPr>
        <p:spPr/>
        <p:txBody>
          <a:bodyPr/>
          <a:lstStyle>
            <a:lvl1pPr>
              <a:defRPr/>
            </a:lvl1pPr>
          </a:lstStyle>
          <a:p>
            <a:pPr>
              <a:defRPr/>
            </a:pPr>
            <a:fld id="{BFCF5C4A-F67F-0340-A630-6DE45A1D640E}" type="slidenum">
              <a:rPr lang="en-US"/>
              <a:pPr>
                <a:defRPr/>
              </a:pPr>
              <a:t>‹#›</a:t>
            </a:fld>
            <a:endParaRPr lang="en-US"/>
          </a:p>
        </p:txBody>
      </p:sp>
    </p:spTree>
    <p:extLst>
      <p:ext uri="{BB962C8B-B14F-4D97-AF65-F5344CB8AC3E}">
        <p14:creationId xmlns:p14="http://schemas.microsoft.com/office/powerpoint/2010/main" val="2301459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743B164-9A62-274B-93F7-29F29F196D4B}"/>
              </a:ext>
            </a:extLst>
          </p:cNvPr>
          <p:cNvSpPr>
            <a:spLocks noGrp="1"/>
          </p:cNvSpPr>
          <p:nvPr>
            <p:ph type="dt" sz="half" idx="10"/>
          </p:nvPr>
        </p:nvSpPr>
        <p:spPr/>
        <p:txBody>
          <a:bodyPr/>
          <a:lstStyle>
            <a:lvl1pPr>
              <a:defRPr/>
            </a:lvl1pPr>
          </a:lstStyle>
          <a:p>
            <a:pPr>
              <a:defRPr/>
            </a:pPr>
            <a:fld id="{D81754D0-830C-9842-8D08-B466216AFE53}" type="datetimeFigureOut">
              <a:rPr lang="en-US"/>
              <a:pPr>
                <a:defRPr/>
              </a:pPr>
              <a:t>1/10/19</a:t>
            </a:fld>
            <a:endParaRPr lang="en-US"/>
          </a:p>
        </p:txBody>
      </p:sp>
      <p:sp>
        <p:nvSpPr>
          <p:cNvPr id="5" name="Footer Placeholder 4">
            <a:extLst>
              <a:ext uri="{FF2B5EF4-FFF2-40B4-BE49-F238E27FC236}">
                <a16:creationId xmlns:a16="http://schemas.microsoft.com/office/drawing/2014/main" id="{228AF1A4-8A4C-8045-889B-CCCB2014C3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D1A3FC-C099-364B-A20F-6E361148C40A}"/>
              </a:ext>
            </a:extLst>
          </p:cNvPr>
          <p:cNvSpPr>
            <a:spLocks noGrp="1"/>
          </p:cNvSpPr>
          <p:nvPr>
            <p:ph type="sldNum" sz="quarter" idx="12"/>
          </p:nvPr>
        </p:nvSpPr>
        <p:spPr/>
        <p:txBody>
          <a:bodyPr/>
          <a:lstStyle>
            <a:lvl1pPr>
              <a:defRPr/>
            </a:lvl1pPr>
          </a:lstStyle>
          <a:p>
            <a:pPr>
              <a:defRPr/>
            </a:pPr>
            <a:fld id="{6C4424A8-EEBF-6448-899F-4D0FB2EFFB21}" type="slidenum">
              <a:rPr lang="en-US"/>
              <a:pPr>
                <a:defRPr/>
              </a:pPr>
              <a:t>‹#›</a:t>
            </a:fld>
            <a:endParaRPr lang="en-US"/>
          </a:p>
        </p:txBody>
      </p:sp>
    </p:spTree>
    <p:extLst>
      <p:ext uri="{BB962C8B-B14F-4D97-AF65-F5344CB8AC3E}">
        <p14:creationId xmlns:p14="http://schemas.microsoft.com/office/powerpoint/2010/main" val="4108452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2319B4-84BD-E84D-A610-A75D131300F6}"/>
              </a:ext>
            </a:extLst>
          </p:cNvPr>
          <p:cNvSpPr>
            <a:spLocks noGrp="1"/>
          </p:cNvSpPr>
          <p:nvPr>
            <p:ph type="dt" sz="half" idx="10"/>
          </p:nvPr>
        </p:nvSpPr>
        <p:spPr/>
        <p:txBody>
          <a:bodyPr/>
          <a:lstStyle>
            <a:lvl1pPr>
              <a:defRPr/>
            </a:lvl1pPr>
          </a:lstStyle>
          <a:p>
            <a:pPr>
              <a:defRPr/>
            </a:pPr>
            <a:fld id="{A4F24DDD-96AD-854D-AEBE-4EB35CA35FBE}" type="datetimeFigureOut">
              <a:rPr lang="en-US"/>
              <a:pPr>
                <a:defRPr/>
              </a:pPr>
              <a:t>1/10/19</a:t>
            </a:fld>
            <a:endParaRPr lang="en-US"/>
          </a:p>
        </p:txBody>
      </p:sp>
      <p:sp>
        <p:nvSpPr>
          <p:cNvPr id="5" name="Footer Placeholder 4">
            <a:extLst>
              <a:ext uri="{FF2B5EF4-FFF2-40B4-BE49-F238E27FC236}">
                <a16:creationId xmlns:a16="http://schemas.microsoft.com/office/drawing/2014/main" id="{D28A8D19-0479-4243-9EC2-6E9B5D5171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02FF8E-2E8F-DB47-92B6-7D678DE935EA}"/>
              </a:ext>
            </a:extLst>
          </p:cNvPr>
          <p:cNvSpPr>
            <a:spLocks noGrp="1"/>
          </p:cNvSpPr>
          <p:nvPr>
            <p:ph type="sldNum" sz="quarter" idx="12"/>
          </p:nvPr>
        </p:nvSpPr>
        <p:spPr/>
        <p:txBody>
          <a:bodyPr/>
          <a:lstStyle>
            <a:lvl1pPr>
              <a:defRPr/>
            </a:lvl1pPr>
          </a:lstStyle>
          <a:p>
            <a:pPr>
              <a:defRPr/>
            </a:pPr>
            <a:fld id="{331E488F-A70E-E44F-85FD-45A60424EB09}" type="slidenum">
              <a:rPr lang="en-US"/>
              <a:pPr>
                <a:defRPr/>
              </a:pPr>
              <a:t>‹#›</a:t>
            </a:fld>
            <a:endParaRPr lang="en-US"/>
          </a:p>
        </p:txBody>
      </p:sp>
    </p:spTree>
    <p:extLst>
      <p:ext uri="{BB962C8B-B14F-4D97-AF65-F5344CB8AC3E}">
        <p14:creationId xmlns:p14="http://schemas.microsoft.com/office/powerpoint/2010/main" val="3659444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5A2B03-1B4C-F342-BE2E-9B9F171DBCF9}"/>
              </a:ext>
            </a:extLst>
          </p:cNvPr>
          <p:cNvSpPr>
            <a:spLocks noGrp="1"/>
          </p:cNvSpPr>
          <p:nvPr>
            <p:ph type="dt" sz="half" idx="10"/>
          </p:nvPr>
        </p:nvSpPr>
        <p:spPr/>
        <p:txBody>
          <a:bodyPr/>
          <a:lstStyle>
            <a:lvl1pPr>
              <a:defRPr/>
            </a:lvl1pPr>
          </a:lstStyle>
          <a:p>
            <a:pPr>
              <a:defRPr/>
            </a:pPr>
            <a:fld id="{112A2095-5ACE-5047-A8CF-5E36B86426A8}" type="datetimeFigureOut">
              <a:rPr lang="en-US"/>
              <a:pPr>
                <a:defRPr/>
              </a:pPr>
              <a:t>1/10/19</a:t>
            </a:fld>
            <a:endParaRPr lang="en-US"/>
          </a:p>
        </p:txBody>
      </p:sp>
      <p:sp>
        <p:nvSpPr>
          <p:cNvPr id="5" name="Footer Placeholder 4">
            <a:extLst>
              <a:ext uri="{FF2B5EF4-FFF2-40B4-BE49-F238E27FC236}">
                <a16:creationId xmlns:a16="http://schemas.microsoft.com/office/drawing/2014/main" id="{46820284-B2B7-894B-87B7-FABF769329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933BF9-DAA7-7747-8DAD-038160061DA3}"/>
              </a:ext>
            </a:extLst>
          </p:cNvPr>
          <p:cNvSpPr>
            <a:spLocks noGrp="1"/>
          </p:cNvSpPr>
          <p:nvPr>
            <p:ph type="sldNum" sz="quarter" idx="12"/>
          </p:nvPr>
        </p:nvSpPr>
        <p:spPr/>
        <p:txBody>
          <a:bodyPr/>
          <a:lstStyle>
            <a:lvl1pPr>
              <a:defRPr/>
            </a:lvl1pPr>
          </a:lstStyle>
          <a:p>
            <a:pPr>
              <a:defRPr/>
            </a:pPr>
            <a:fld id="{242AB772-5407-DC4B-9BBE-E5DF34A53F17}" type="slidenum">
              <a:rPr lang="en-US"/>
              <a:pPr>
                <a:defRPr/>
              </a:pPr>
              <a:t>‹#›</a:t>
            </a:fld>
            <a:endParaRPr lang="en-US"/>
          </a:p>
        </p:txBody>
      </p:sp>
    </p:spTree>
    <p:extLst>
      <p:ext uri="{BB962C8B-B14F-4D97-AF65-F5344CB8AC3E}">
        <p14:creationId xmlns:p14="http://schemas.microsoft.com/office/powerpoint/2010/main" val="315002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777725C-3D61-2C40-AC5C-3F208A51B8DC}"/>
              </a:ext>
            </a:extLst>
          </p:cNvPr>
          <p:cNvSpPr>
            <a:spLocks noGrp="1"/>
          </p:cNvSpPr>
          <p:nvPr>
            <p:ph type="dt" sz="half" idx="10"/>
          </p:nvPr>
        </p:nvSpPr>
        <p:spPr/>
        <p:txBody>
          <a:bodyPr/>
          <a:lstStyle>
            <a:lvl1pPr>
              <a:defRPr/>
            </a:lvl1pPr>
          </a:lstStyle>
          <a:p>
            <a:pPr>
              <a:defRPr/>
            </a:pPr>
            <a:fld id="{AA13CB3C-B1E1-434C-9533-AB2B16659BD0}" type="datetimeFigureOut">
              <a:rPr lang="en-US"/>
              <a:pPr>
                <a:defRPr/>
              </a:pPr>
              <a:t>1/10/19</a:t>
            </a:fld>
            <a:endParaRPr lang="en-US"/>
          </a:p>
        </p:txBody>
      </p:sp>
      <p:sp>
        <p:nvSpPr>
          <p:cNvPr id="6" name="Footer Placeholder 4">
            <a:extLst>
              <a:ext uri="{FF2B5EF4-FFF2-40B4-BE49-F238E27FC236}">
                <a16:creationId xmlns:a16="http://schemas.microsoft.com/office/drawing/2014/main" id="{5B30ABB1-6E55-114F-A2C3-5280FD4C14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777BC5-8A5D-CD4F-91E5-716559626838}"/>
              </a:ext>
            </a:extLst>
          </p:cNvPr>
          <p:cNvSpPr>
            <a:spLocks noGrp="1"/>
          </p:cNvSpPr>
          <p:nvPr>
            <p:ph type="sldNum" sz="quarter" idx="12"/>
          </p:nvPr>
        </p:nvSpPr>
        <p:spPr/>
        <p:txBody>
          <a:bodyPr/>
          <a:lstStyle>
            <a:lvl1pPr>
              <a:defRPr/>
            </a:lvl1pPr>
          </a:lstStyle>
          <a:p>
            <a:pPr>
              <a:defRPr/>
            </a:pPr>
            <a:fld id="{E84EA8D9-FFE9-9544-BE70-F09900093CBC}" type="slidenum">
              <a:rPr lang="en-US"/>
              <a:pPr>
                <a:defRPr/>
              </a:pPr>
              <a:t>‹#›</a:t>
            </a:fld>
            <a:endParaRPr lang="en-US"/>
          </a:p>
        </p:txBody>
      </p:sp>
    </p:spTree>
    <p:extLst>
      <p:ext uri="{BB962C8B-B14F-4D97-AF65-F5344CB8AC3E}">
        <p14:creationId xmlns:p14="http://schemas.microsoft.com/office/powerpoint/2010/main" val="2756393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4973878-AF42-984B-A0C8-3E7C14FDD798}"/>
              </a:ext>
            </a:extLst>
          </p:cNvPr>
          <p:cNvSpPr>
            <a:spLocks noGrp="1"/>
          </p:cNvSpPr>
          <p:nvPr>
            <p:ph type="dt" sz="half" idx="10"/>
          </p:nvPr>
        </p:nvSpPr>
        <p:spPr/>
        <p:txBody>
          <a:bodyPr/>
          <a:lstStyle>
            <a:lvl1pPr>
              <a:defRPr/>
            </a:lvl1pPr>
          </a:lstStyle>
          <a:p>
            <a:pPr>
              <a:defRPr/>
            </a:pPr>
            <a:fld id="{468E23FE-92F7-374B-B74E-6DD024B95BD0}" type="datetimeFigureOut">
              <a:rPr lang="en-US"/>
              <a:pPr>
                <a:defRPr/>
              </a:pPr>
              <a:t>1/10/19</a:t>
            </a:fld>
            <a:endParaRPr lang="en-US"/>
          </a:p>
        </p:txBody>
      </p:sp>
      <p:sp>
        <p:nvSpPr>
          <p:cNvPr id="8" name="Footer Placeholder 4">
            <a:extLst>
              <a:ext uri="{FF2B5EF4-FFF2-40B4-BE49-F238E27FC236}">
                <a16:creationId xmlns:a16="http://schemas.microsoft.com/office/drawing/2014/main" id="{EB4A03C5-7777-1A44-800B-75FB489485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6EA309-99CF-2C46-B77E-563701473350}"/>
              </a:ext>
            </a:extLst>
          </p:cNvPr>
          <p:cNvSpPr>
            <a:spLocks noGrp="1"/>
          </p:cNvSpPr>
          <p:nvPr>
            <p:ph type="sldNum" sz="quarter" idx="12"/>
          </p:nvPr>
        </p:nvSpPr>
        <p:spPr/>
        <p:txBody>
          <a:bodyPr/>
          <a:lstStyle>
            <a:lvl1pPr>
              <a:defRPr/>
            </a:lvl1pPr>
          </a:lstStyle>
          <a:p>
            <a:pPr>
              <a:defRPr/>
            </a:pPr>
            <a:fld id="{9C09021F-9D0E-1A4C-B032-4418C6C1EE84}" type="slidenum">
              <a:rPr lang="en-US"/>
              <a:pPr>
                <a:defRPr/>
              </a:pPr>
              <a:t>‹#›</a:t>
            </a:fld>
            <a:endParaRPr lang="en-US"/>
          </a:p>
        </p:txBody>
      </p:sp>
    </p:spTree>
    <p:extLst>
      <p:ext uri="{BB962C8B-B14F-4D97-AF65-F5344CB8AC3E}">
        <p14:creationId xmlns:p14="http://schemas.microsoft.com/office/powerpoint/2010/main" val="37881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EAAC-474A-1A46-BAF3-9D9495BAF43D}"/>
              </a:ext>
            </a:extLst>
          </p:cNvPr>
          <p:cNvSpPr>
            <a:spLocks noGrp="1"/>
          </p:cNvSpPr>
          <p:nvPr>
            <p:ph type="dt" sz="half" idx="10"/>
          </p:nvPr>
        </p:nvSpPr>
        <p:spPr/>
        <p:txBody>
          <a:bodyPr/>
          <a:lstStyle>
            <a:lvl1pPr>
              <a:defRPr/>
            </a:lvl1pPr>
          </a:lstStyle>
          <a:p>
            <a:pPr>
              <a:defRPr/>
            </a:pPr>
            <a:fld id="{1F6E5EE7-4110-124C-8389-CA90839376B4}" type="datetimeFigureOut">
              <a:rPr lang="en-US"/>
              <a:pPr>
                <a:defRPr/>
              </a:pPr>
              <a:t>1/10/19</a:t>
            </a:fld>
            <a:endParaRPr lang="en-US"/>
          </a:p>
        </p:txBody>
      </p:sp>
      <p:sp>
        <p:nvSpPr>
          <p:cNvPr id="5" name="Footer Placeholder 4">
            <a:extLst>
              <a:ext uri="{FF2B5EF4-FFF2-40B4-BE49-F238E27FC236}">
                <a16:creationId xmlns:a16="http://schemas.microsoft.com/office/drawing/2014/main" id="{85CB967F-C6B3-6240-872D-40B11986888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9158EFF-9678-684D-B024-4F9E9D28B562}"/>
              </a:ext>
            </a:extLst>
          </p:cNvPr>
          <p:cNvSpPr>
            <a:spLocks noGrp="1"/>
          </p:cNvSpPr>
          <p:nvPr>
            <p:ph type="sldNum" sz="quarter" idx="12"/>
          </p:nvPr>
        </p:nvSpPr>
        <p:spPr/>
        <p:txBody>
          <a:bodyPr/>
          <a:lstStyle>
            <a:lvl1pPr>
              <a:defRPr/>
            </a:lvl1pPr>
          </a:lstStyle>
          <a:p>
            <a:pPr>
              <a:defRPr/>
            </a:pPr>
            <a:fld id="{B67B6D87-225D-5048-A600-B069B8CC600E}" type="slidenum">
              <a:rPr lang="en-US"/>
              <a:pPr>
                <a:defRPr/>
              </a:pPr>
              <a:t>‹#›</a:t>
            </a:fld>
            <a:endParaRPr lang="en-US" dirty="0"/>
          </a:p>
        </p:txBody>
      </p:sp>
    </p:spTree>
    <p:extLst>
      <p:ext uri="{BB962C8B-B14F-4D97-AF65-F5344CB8AC3E}">
        <p14:creationId xmlns:p14="http://schemas.microsoft.com/office/powerpoint/2010/main" val="356557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2D8E077-2C3B-714A-9693-6F77AAEE1359}"/>
              </a:ext>
            </a:extLst>
          </p:cNvPr>
          <p:cNvSpPr>
            <a:spLocks noGrp="1"/>
          </p:cNvSpPr>
          <p:nvPr>
            <p:ph type="dt" sz="half" idx="10"/>
          </p:nvPr>
        </p:nvSpPr>
        <p:spPr/>
        <p:txBody>
          <a:bodyPr/>
          <a:lstStyle>
            <a:lvl1pPr>
              <a:defRPr/>
            </a:lvl1pPr>
          </a:lstStyle>
          <a:p>
            <a:pPr>
              <a:defRPr/>
            </a:pPr>
            <a:fld id="{BC6536B8-F970-734C-A2EE-50D452F43E4B}" type="datetimeFigureOut">
              <a:rPr lang="en-US"/>
              <a:pPr>
                <a:defRPr/>
              </a:pPr>
              <a:t>1/10/19</a:t>
            </a:fld>
            <a:endParaRPr lang="en-US"/>
          </a:p>
        </p:txBody>
      </p:sp>
      <p:sp>
        <p:nvSpPr>
          <p:cNvPr id="4" name="Footer Placeholder 4">
            <a:extLst>
              <a:ext uri="{FF2B5EF4-FFF2-40B4-BE49-F238E27FC236}">
                <a16:creationId xmlns:a16="http://schemas.microsoft.com/office/drawing/2014/main" id="{EB2786EF-F21F-3843-8CC9-48C7DD696D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F8F86D-9746-8C48-A239-4199A64A1491}"/>
              </a:ext>
            </a:extLst>
          </p:cNvPr>
          <p:cNvSpPr>
            <a:spLocks noGrp="1"/>
          </p:cNvSpPr>
          <p:nvPr>
            <p:ph type="sldNum" sz="quarter" idx="12"/>
          </p:nvPr>
        </p:nvSpPr>
        <p:spPr/>
        <p:txBody>
          <a:bodyPr/>
          <a:lstStyle>
            <a:lvl1pPr>
              <a:defRPr/>
            </a:lvl1pPr>
          </a:lstStyle>
          <a:p>
            <a:pPr>
              <a:defRPr/>
            </a:pPr>
            <a:fld id="{A50724A5-844B-BD4F-B9C6-6233B6BCD247}" type="slidenum">
              <a:rPr lang="en-US"/>
              <a:pPr>
                <a:defRPr/>
              </a:pPr>
              <a:t>‹#›</a:t>
            </a:fld>
            <a:endParaRPr lang="en-US"/>
          </a:p>
        </p:txBody>
      </p:sp>
    </p:spTree>
    <p:extLst>
      <p:ext uri="{BB962C8B-B14F-4D97-AF65-F5344CB8AC3E}">
        <p14:creationId xmlns:p14="http://schemas.microsoft.com/office/powerpoint/2010/main" val="240506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2023ABF-CC8E-9046-864B-A0B9A9A6DBE8}"/>
              </a:ext>
            </a:extLst>
          </p:cNvPr>
          <p:cNvSpPr>
            <a:spLocks noGrp="1"/>
          </p:cNvSpPr>
          <p:nvPr>
            <p:ph type="dt" sz="half" idx="10"/>
          </p:nvPr>
        </p:nvSpPr>
        <p:spPr/>
        <p:txBody>
          <a:bodyPr/>
          <a:lstStyle>
            <a:lvl1pPr>
              <a:defRPr/>
            </a:lvl1pPr>
          </a:lstStyle>
          <a:p>
            <a:pPr>
              <a:defRPr/>
            </a:pPr>
            <a:fld id="{5E1A87DD-11F8-3346-BB6A-4C66EA97CA27}" type="datetimeFigureOut">
              <a:rPr lang="en-US"/>
              <a:pPr>
                <a:defRPr/>
              </a:pPr>
              <a:t>1/10/19</a:t>
            </a:fld>
            <a:endParaRPr lang="en-US"/>
          </a:p>
        </p:txBody>
      </p:sp>
      <p:sp>
        <p:nvSpPr>
          <p:cNvPr id="3" name="Footer Placeholder 4">
            <a:extLst>
              <a:ext uri="{FF2B5EF4-FFF2-40B4-BE49-F238E27FC236}">
                <a16:creationId xmlns:a16="http://schemas.microsoft.com/office/drawing/2014/main" id="{FA892458-B9BA-9244-AB45-758248BE656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BB41F01-B2C0-8F4F-B40E-F322E8F3B46F}"/>
              </a:ext>
            </a:extLst>
          </p:cNvPr>
          <p:cNvSpPr>
            <a:spLocks noGrp="1"/>
          </p:cNvSpPr>
          <p:nvPr>
            <p:ph type="sldNum" sz="quarter" idx="12"/>
          </p:nvPr>
        </p:nvSpPr>
        <p:spPr/>
        <p:txBody>
          <a:bodyPr/>
          <a:lstStyle>
            <a:lvl1pPr>
              <a:defRPr/>
            </a:lvl1pPr>
          </a:lstStyle>
          <a:p>
            <a:pPr>
              <a:defRPr/>
            </a:pPr>
            <a:fld id="{2E215C52-1D34-A74A-A80C-90A6971070CE}" type="slidenum">
              <a:rPr lang="en-US"/>
              <a:pPr>
                <a:defRPr/>
              </a:pPr>
              <a:t>‹#›</a:t>
            </a:fld>
            <a:endParaRPr lang="en-US"/>
          </a:p>
        </p:txBody>
      </p:sp>
    </p:spTree>
    <p:extLst>
      <p:ext uri="{BB962C8B-B14F-4D97-AF65-F5344CB8AC3E}">
        <p14:creationId xmlns:p14="http://schemas.microsoft.com/office/powerpoint/2010/main" val="76965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DFDD8F1-8AC4-EB48-BEEA-BD7FDD01B414}"/>
              </a:ext>
            </a:extLst>
          </p:cNvPr>
          <p:cNvSpPr>
            <a:spLocks noGrp="1"/>
          </p:cNvSpPr>
          <p:nvPr>
            <p:ph type="dt" sz="half" idx="10"/>
          </p:nvPr>
        </p:nvSpPr>
        <p:spPr/>
        <p:txBody>
          <a:bodyPr/>
          <a:lstStyle>
            <a:lvl1pPr>
              <a:defRPr/>
            </a:lvl1pPr>
          </a:lstStyle>
          <a:p>
            <a:pPr>
              <a:defRPr/>
            </a:pPr>
            <a:fld id="{E5A3D006-C798-2144-859D-C274DACFBBDD}" type="datetimeFigureOut">
              <a:rPr lang="en-US"/>
              <a:pPr>
                <a:defRPr/>
              </a:pPr>
              <a:t>1/10/19</a:t>
            </a:fld>
            <a:endParaRPr lang="en-US"/>
          </a:p>
        </p:txBody>
      </p:sp>
      <p:sp>
        <p:nvSpPr>
          <p:cNvPr id="6" name="Footer Placeholder 4">
            <a:extLst>
              <a:ext uri="{FF2B5EF4-FFF2-40B4-BE49-F238E27FC236}">
                <a16:creationId xmlns:a16="http://schemas.microsoft.com/office/drawing/2014/main" id="{F951F863-6159-3D40-A811-3262F886F6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14FF98-6A71-3C4D-A4C5-26FB19A0B5BD}"/>
              </a:ext>
            </a:extLst>
          </p:cNvPr>
          <p:cNvSpPr>
            <a:spLocks noGrp="1"/>
          </p:cNvSpPr>
          <p:nvPr>
            <p:ph type="sldNum" sz="quarter" idx="12"/>
          </p:nvPr>
        </p:nvSpPr>
        <p:spPr/>
        <p:txBody>
          <a:bodyPr/>
          <a:lstStyle>
            <a:lvl1pPr>
              <a:defRPr/>
            </a:lvl1pPr>
          </a:lstStyle>
          <a:p>
            <a:pPr>
              <a:defRPr/>
            </a:pPr>
            <a:fld id="{749DDF3F-1FE6-E445-A01E-312B25748F26}" type="slidenum">
              <a:rPr lang="en-US"/>
              <a:pPr>
                <a:defRPr/>
              </a:pPr>
              <a:t>‹#›</a:t>
            </a:fld>
            <a:endParaRPr lang="en-US"/>
          </a:p>
        </p:txBody>
      </p:sp>
    </p:spTree>
    <p:extLst>
      <p:ext uri="{BB962C8B-B14F-4D97-AF65-F5344CB8AC3E}">
        <p14:creationId xmlns:p14="http://schemas.microsoft.com/office/powerpoint/2010/main" val="1172471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77649E3-50AB-AC43-AC59-863CB25C78D9}"/>
              </a:ext>
            </a:extLst>
          </p:cNvPr>
          <p:cNvSpPr>
            <a:spLocks noGrp="1"/>
          </p:cNvSpPr>
          <p:nvPr>
            <p:ph type="dt" sz="half" idx="10"/>
          </p:nvPr>
        </p:nvSpPr>
        <p:spPr/>
        <p:txBody>
          <a:bodyPr/>
          <a:lstStyle>
            <a:lvl1pPr>
              <a:defRPr/>
            </a:lvl1pPr>
          </a:lstStyle>
          <a:p>
            <a:pPr>
              <a:defRPr/>
            </a:pPr>
            <a:fld id="{CEDB0975-9109-1D44-A715-00F54E78C6E4}" type="datetimeFigureOut">
              <a:rPr lang="en-US"/>
              <a:pPr>
                <a:defRPr/>
              </a:pPr>
              <a:t>1/10/19</a:t>
            </a:fld>
            <a:endParaRPr lang="en-US"/>
          </a:p>
        </p:txBody>
      </p:sp>
      <p:sp>
        <p:nvSpPr>
          <p:cNvPr id="6" name="Footer Placeholder 4">
            <a:extLst>
              <a:ext uri="{FF2B5EF4-FFF2-40B4-BE49-F238E27FC236}">
                <a16:creationId xmlns:a16="http://schemas.microsoft.com/office/drawing/2014/main" id="{55B222C9-FC32-F84E-8FF2-E0B8C63702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A443F-08C3-FA45-A484-0FD2E36CFE84}"/>
              </a:ext>
            </a:extLst>
          </p:cNvPr>
          <p:cNvSpPr>
            <a:spLocks noGrp="1"/>
          </p:cNvSpPr>
          <p:nvPr>
            <p:ph type="sldNum" sz="quarter" idx="12"/>
          </p:nvPr>
        </p:nvSpPr>
        <p:spPr/>
        <p:txBody>
          <a:bodyPr/>
          <a:lstStyle>
            <a:lvl1pPr>
              <a:defRPr/>
            </a:lvl1pPr>
          </a:lstStyle>
          <a:p>
            <a:pPr>
              <a:defRPr/>
            </a:pPr>
            <a:fld id="{97E04C4C-3782-BB41-B548-4CED44F11020}" type="slidenum">
              <a:rPr lang="en-US"/>
              <a:pPr>
                <a:defRPr/>
              </a:pPr>
              <a:t>‹#›</a:t>
            </a:fld>
            <a:endParaRPr lang="en-US"/>
          </a:p>
        </p:txBody>
      </p:sp>
    </p:spTree>
    <p:extLst>
      <p:ext uri="{BB962C8B-B14F-4D97-AF65-F5344CB8AC3E}">
        <p14:creationId xmlns:p14="http://schemas.microsoft.com/office/powerpoint/2010/main" val="127730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F49C94-DBF3-5840-A902-4F41DC9D0D56}"/>
              </a:ext>
            </a:extLst>
          </p:cNvPr>
          <p:cNvSpPr>
            <a:spLocks noGrp="1"/>
          </p:cNvSpPr>
          <p:nvPr>
            <p:ph type="dt" sz="half" idx="10"/>
          </p:nvPr>
        </p:nvSpPr>
        <p:spPr/>
        <p:txBody>
          <a:bodyPr/>
          <a:lstStyle>
            <a:lvl1pPr>
              <a:defRPr/>
            </a:lvl1pPr>
          </a:lstStyle>
          <a:p>
            <a:pPr>
              <a:defRPr/>
            </a:pPr>
            <a:fld id="{6E3EF64B-E899-8E44-B604-5EE911924062}" type="datetimeFigureOut">
              <a:rPr lang="en-US"/>
              <a:pPr>
                <a:defRPr/>
              </a:pPr>
              <a:t>1/10/19</a:t>
            </a:fld>
            <a:endParaRPr lang="en-US"/>
          </a:p>
        </p:txBody>
      </p:sp>
      <p:sp>
        <p:nvSpPr>
          <p:cNvPr id="5" name="Footer Placeholder 4">
            <a:extLst>
              <a:ext uri="{FF2B5EF4-FFF2-40B4-BE49-F238E27FC236}">
                <a16:creationId xmlns:a16="http://schemas.microsoft.com/office/drawing/2014/main" id="{514A2FAD-3C07-1440-8E22-2E225BD071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DFD155-DA62-6E4B-AD67-E97BE2871041}"/>
              </a:ext>
            </a:extLst>
          </p:cNvPr>
          <p:cNvSpPr>
            <a:spLocks noGrp="1"/>
          </p:cNvSpPr>
          <p:nvPr>
            <p:ph type="sldNum" sz="quarter" idx="12"/>
          </p:nvPr>
        </p:nvSpPr>
        <p:spPr/>
        <p:txBody>
          <a:bodyPr/>
          <a:lstStyle>
            <a:lvl1pPr>
              <a:defRPr/>
            </a:lvl1pPr>
          </a:lstStyle>
          <a:p>
            <a:pPr>
              <a:defRPr/>
            </a:pPr>
            <a:fld id="{75E3FB52-AFCD-364B-A5D0-342E1DC83B6E}" type="slidenum">
              <a:rPr lang="en-US"/>
              <a:pPr>
                <a:defRPr/>
              </a:pPr>
              <a:t>‹#›</a:t>
            </a:fld>
            <a:endParaRPr lang="en-US"/>
          </a:p>
        </p:txBody>
      </p:sp>
    </p:spTree>
    <p:extLst>
      <p:ext uri="{BB962C8B-B14F-4D97-AF65-F5344CB8AC3E}">
        <p14:creationId xmlns:p14="http://schemas.microsoft.com/office/powerpoint/2010/main" val="56720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BE0449-967A-0A4E-BACF-470628898CF1}"/>
              </a:ext>
            </a:extLst>
          </p:cNvPr>
          <p:cNvSpPr>
            <a:spLocks noGrp="1"/>
          </p:cNvSpPr>
          <p:nvPr>
            <p:ph type="dt" sz="half" idx="10"/>
          </p:nvPr>
        </p:nvSpPr>
        <p:spPr/>
        <p:txBody>
          <a:bodyPr/>
          <a:lstStyle>
            <a:lvl1pPr>
              <a:defRPr/>
            </a:lvl1pPr>
          </a:lstStyle>
          <a:p>
            <a:pPr>
              <a:defRPr/>
            </a:pPr>
            <a:fld id="{068F6D5C-087A-C84B-8515-CDFBCF27252A}" type="datetimeFigureOut">
              <a:rPr lang="en-US"/>
              <a:pPr>
                <a:defRPr/>
              </a:pPr>
              <a:t>1/10/19</a:t>
            </a:fld>
            <a:endParaRPr lang="en-US"/>
          </a:p>
        </p:txBody>
      </p:sp>
      <p:sp>
        <p:nvSpPr>
          <p:cNvPr id="5" name="Footer Placeholder 4">
            <a:extLst>
              <a:ext uri="{FF2B5EF4-FFF2-40B4-BE49-F238E27FC236}">
                <a16:creationId xmlns:a16="http://schemas.microsoft.com/office/drawing/2014/main" id="{51C7A7DB-17BC-9B45-8A5D-96DEBCF759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5BF1A0-BA42-144D-899C-B9E05F16FF3D}"/>
              </a:ext>
            </a:extLst>
          </p:cNvPr>
          <p:cNvSpPr>
            <a:spLocks noGrp="1"/>
          </p:cNvSpPr>
          <p:nvPr>
            <p:ph type="sldNum" sz="quarter" idx="12"/>
          </p:nvPr>
        </p:nvSpPr>
        <p:spPr/>
        <p:txBody>
          <a:bodyPr/>
          <a:lstStyle>
            <a:lvl1pPr>
              <a:defRPr/>
            </a:lvl1pPr>
          </a:lstStyle>
          <a:p>
            <a:pPr>
              <a:defRPr/>
            </a:pPr>
            <a:fld id="{E5DD7305-A519-C64A-834C-E8C9A6208E71}" type="slidenum">
              <a:rPr lang="en-US"/>
              <a:pPr>
                <a:defRPr/>
              </a:pPr>
              <a:t>‹#›</a:t>
            </a:fld>
            <a:endParaRPr lang="en-US"/>
          </a:p>
        </p:txBody>
      </p:sp>
    </p:spTree>
    <p:extLst>
      <p:ext uri="{BB962C8B-B14F-4D97-AF65-F5344CB8AC3E}">
        <p14:creationId xmlns:p14="http://schemas.microsoft.com/office/powerpoint/2010/main" val="2033929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6EE0-E3AA-9F4B-95C9-B16B5807E9C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886937-7D5F-6645-817E-A7808F7D7A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81D0FC-BCF0-E445-86B1-DBFE833F8B82}"/>
              </a:ext>
            </a:extLst>
          </p:cNvPr>
          <p:cNvSpPr>
            <a:spLocks noGrp="1"/>
          </p:cNvSpPr>
          <p:nvPr>
            <p:ph type="dt" sz="half" idx="10"/>
          </p:nvPr>
        </p:nvSpPr>
        <p:spPr/>
        <p:txBody>
          <a:bodyPr/>
          <a:lstStyle>
            <a:lvl1pPr>
              <a:defRPr/>
            </a:lvl1pPr>
          </a:lstStyle>
          <a:p>
            <a:pPr>
              <a:defRPr/>
            </a:pPr>
            <a:fld id="{A1A52676-8515-7F4A-94E5-68D64DEABF86}" type="datetimeFigureOut">
              <a:rPr lang="en-US"/>
              <a:pPr>
                <a:defRPr/>
              </a:pPr>
              <a:t>1/10/19</a:t>
            </a:fld>
            <a:endParaRPr lang="en-US" dirty="0"/>
          </a:p>
        </p:txBody>
      </p:sp>
      <p:sp>
        <p:nvSpPr>
          <p:cNvPr id="5" name="Footer Placeholder 4">
            <a:extLst>
              <a:ext uri="{FF2B5EF4-FFF2-40B4-BE49-F238E27FC236}">
                <a16:creationId xmlns:a16="http://schemas.microsoft.com/office/drawing/2014/main" id="{527FB599-442A-D343-B1FE-4B93F55653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8C53DD-6F81-D54B-A1F5-3D3314DD501C}"/>
              </a:ext>
            </a:extLst>
          </p:cNvPr>
          <p:cNvSpPr>
            <a:spLocks noGrp="1"/>
          </p:cNvSpPr>
          <p:nvPr>
            <p:ph type="sldNum" sz="quarter" idx="12"/>
          </p:nvPr>
        </p:nvSpPr>
        <p:spPr/>
        <p:txBody>
          <a:bodyPr/>
          <a:lstStyle>
            <a:lvl1pPr>
              <a:defRPr/>
            </a:lvl1pPr>
          </a:lstStyle>
          <a:p>
            <a:pPr>
              <a:defRPr/>
            </a:pPr>
            <a:fld id="{276176F7-C911-7543-80FD-B73EEF73CA9A}" type="slidenum">
              <a:rPr lang="en-US"/>
              <a:pPr>
                <a:defRPr/>
              </a:pPr>
              <a:t>‹#›</a:t>
            </a:fld>
            <a:endParaRPr lang="en-US" dirty="0"/>
          </a:p>
        </p:txBody>
      </p:sp>
    </p:spTree>
    <p:extLst>
      <p:ext uri="{BB962C8B-B14F-4D97-AF65-F5344CB8AC3E}">
        <p14:creationId xmlns:p14="http://schemas.microsoft.com/office/powerpoint/2010/main" val="3771168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1BFA-6197-9A49-88E4-98B7D31B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80229-52E5-EB43-915B-16DACBD46D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1ED01-1363-1845-AD7D-4111AD4276A9}"/>
              </a:ext>
            </a:extLst>
          </p:cNvPr>
          <p:cNvSpPr>
            <a:spLocks noGrp="1"/>
          </p:cNvSpPr>
          <p:nvPr>
            <p:ph type="dt" sz="half" idx="10"/>
          </p:nvPr>
        </p:nvSpPr>
        <p:spPr/>
        <p:txBody>
          <a:bodyPr/>
          <a:lstStyle>
            <a:lvl1pPr>
              <a:defRPr/>
            </a:lvl1pPr>
          </a:lstStyle>
          <a:p>
            <a:pPr>
              <a:defRPr/>
            </a:pPr>
            <a:fld id="{1A3D3927-E17C-5145-A026-4BB76B36DCD4}" type="datetimeFigureOut">
              <a:rPr lang="en-US"/>
              <a:pPr>
                <a:defRPr/>
              </a:pPr>
              <a:t>1/10/19</a:t>
            </a:fld>
            <a:endParaRPr lang="en-US" dirty="0"/>
          </a:p>
        </p:txBody>
      </p:sp>
      <p:sp>
        <p:nvSpPr>
          <p:cNvPr id="5" name="Footer Placeholder 4">
            <a:extLst>
              <a:ext uri="{FF2B5EF4-FFF2-40B4-BE49-F238E27FC236}">
                <a16:creationId xmlns:a16="http://schemas.microsoft.com/office/drawing/2014/main" id="{037BC634-9951-9E40-A802-1E60C0F57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438112-6CD6-4D42-925E-5DC2163FD24E}"/>
              </a:ext>
            </a:extLst>
          </p:cNvPr>
          <p:cNvSpPr>
            <a:spLocks noGrp="1"/>
          </p:cNvSpPr>
          <p:nvPr>
            <p:ph type="sldNum" sz="quarter" idx="12"/>
          </p:nvPr>
        </p:nvSpPr>
        <p:spPr/>
        <p:txBody>
          <a:bodyPr/>
          <a:lstStyle>
            <a:lvl1pPr>
              <a:defRPr/>
            </a:lvl1pPr>
          </a:lstStyle>
          <a:p>
            <a:pPr>
              <a:defRPr/>
            </a:pPr>
            <a:fld id="{90A1EE15-FB63-A340-8717-FA2AD900FE9E}" type="slidenum">
              <a:rPr lang="en-US"/>
              <a:pPr>
                <a:defRPr/>
              </a:pPr>
              <a:t>‹#›</a:t>
            </a:fld>
            <a:endParaRPr lang="en-US" dirty="0"/>
          </a:p>
        </p:txBody>
      </p:sp>
    </p:spTree>
    <p:extLst>
      <p:ext uri="{BB962C8B-B14F-4D97-AF65-F5344CB8AC3E}">
        <p14:creationId xmlns:p14="http://schemas.microsoft.com/office/powerpoint/2010/main" val="1877478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B856-5B39-9F48-9EA5-08CE60BD72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7E3BEF5-300D-5942-B0CF-584FCDA79E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C0DA66-66CB-3E48-BC2B-6C7885FE5B75}"/>
              </a:ext>
            </a:extLst>
          </p:cNvPr>
          <p:cNvSpPr>
            <a:spLocks noGrp="1"/>
          </p:cNvSpPr>
          <p:nvPr>
            <p:ph type="dt" sz="half" idx="10"/>
          </p:nvPr>
        </p:nvSpPr>
        <p:spPr/>
        <p:txBody>
          <a:bodyPr/>
          <a:lstStyle>
            <a:lvl1pPr>
              <a:defRPr/>
            </a:lvl1pPr>
          </a:lstStyle>
          <a:p>
            <a:pPr>
              <a:defRPr/>
            </a:pPr>
            <a:fld id="{4F8DD922-3AF3-5F46-90DB-A0B9B9FBDCE9}" type="datetimeFigureOut">
              <a:rPr lang="en-US"/>
              <a:pPr>
                <a:defRPr/>
              </a:pPr>
              <a:t>1/10/19</a:t>
            </a:fld>
            <a:endParaRPr lang="en-US" dirty="0"/>
          </a:p>
        </p:txBody>
      </p:sp>
      <p:sp>
        <p:nvSpPr>
          <p:cNvPr id="5" name="Footer Placeholder 4">
            <a:extLst>
              <a:ext uri="{FF2B5EF4-FFF2-40B4-BE49-F238E27FC236}">
                <a16:creationId xmlns:a16="http://schemas.microsoft.com/office/drawing/2014/main" id="{2B8F51FF-9C17-9944-85F5-F4BA0E4A93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4EE023-F0CA-DC43-9627-90AFBC671BB1}"/>
              </a:ext>
            </a:extLst>
          </p:cNvPr>
          <p:cNvSpPr>
            <a:spLocks noGrp="1"/>
          </p:cNvSpPr>
          <p:nvPr>
            <p:ph type="sldNum" sz="quarter" idx="12"/>
          </p:nvPr>
        </p:nvSpPr>
        <p:spPr/>
        <p:txBody>
          <a:bodyPr/>
          <a:lstStyle>
            <a:lvl1pPr>
              <a:defRPr/>
            </a:lvl1pPr>
          </a:lstStyle>
          <a:p>
            <a:pPr>
              <a:defRPr/>
            </a:pPr>
            <a:fld id="{FB6AD274-3519-ED42-90A8-33F789190433}" type="slidenum">
              <a:rPr lang="en-US"/>
              <a:pPr>
                <a:defRPr/>
              </a:pPr>
              <a:t>‹#›</a:t>
            </a:fld>
            <a:endParaRPr lang="en-US" dirty="0"/>
          </a:p>
        </p:txBody>
      </p:sp>
    </p:spTree>
    <p:extLst>
      <p:ext uri="{BB962C8B-B14F-4D97-AF65-F5344CB8AC3E}">
        <p14:creationId xmlns:p14="http://schemas.microsoft.com/office/powerpoint/2010/main" val="1970178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0F2B-F69C-9F45-AD54-987432F60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53AD-8A0E-3F40-9643-2121C07EC85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826F3-FCA4-2548-B366-6161C965EEC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9592A4-1838-A545-AC4A-EA069153FC08}"/>
              </a:ext>
            </a:extLst>
          </p:cNvPr>
          <p:cNvSpPr>
            <a:spLocks noGrp="1"/>
          </p:cNvSpPr>
          <p:nvPr>
            <p:ph type="dt" sz="half" idx="10"/>
          </p:nvPr>
        </p:nvSpPr>
        <p:spPr/>
        <p:txBody>
          <a:bodyPr/>
          <a:lstStyle>
            <a:lvl1pPr>
              <a:defRPr/>
            </a:lvl1pPr>
          </a:lstStyle>
          <a:p>
            <a:pPr>
              <a:defRPr/>
            </a:pPr>
            <a:fld id="{8FE4A9DA-6E44-534B-B3D4-E96D3544AAB8}" type="datetimeFigureOut">
              <a:rPr lang="en-US"/>
              <a:pPr>
                <a:defRPr/>
              </a:pPr>
              <a:t>1/10/19</a:t>
            </a:fld>
            <a:endParaRPr lang="en-US" dirty="0"/>
          </a:p>
        </p:txBody>
      </p:sp>
      <p:sp>
        <p:nvSpPr>
          <p:cNvPr id="6" name="Footer Placeholder 4">
            <a:extLst>
              <a:ext uri="{FF2B5EF4-FFF2-40B4-BE49-F238E27FC236}">
                <a16:creationId xmlns:a16="http://schemas.microsoft.com/office/drawing/2014/main" id="{C9F5EFA9-0558-3F4E-82CE-8F5AA62995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2604EA-A481-E447-A262-AAFDA462E590}"/>
              </a:ext>
            </a:extLst>
          </p:cNvPr>
          <p:cNvSpPr>
            <a:spLocks noGrp="1"/>
          </p:cNvSpPr>
          <p:nvPr>
            <p:ph type="sldNum" sz="quarter" idx="12"/>
          </p:nvPr>
        </p:nvSpPr>
        <p:spPr/>
        <p:txBody>
          <a:bodyPr/>
          <a:lstStyle>
            <a:lvl1pPr>
              <a:defRPr/>
            </a:lvl1pPr>
          </a:lstStyle>
          <a:p>
            <a:pPr>
              <a:defRPr/>
            </a:pPr>
            <a:fld id="{D767EC5A-4F1D-FA4C-95FA-723428F7319E}" type="slidenum">
              <a:rPr lang="en-US"/>
              <a:pPr>
                <a:defRPr/>
              </a:pPr>
              <a:t>‹#›</a:t>
            </a:fld>
            <a:endParaRPr lang="en-US" dirty="0"/>
          </a:p>
        </p:txBody>
      </p:sp>
    </p:spTree>
    <p:extLst>
      <p:ext uri="{BB962C8B-B14F-4D97-AF65-F5344CB8AC3E}">
        <p14:creationId xmlns:p14="http://schemas.microsoft.com/office/powerpoint/2010/main" val="278067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0A8E63-AF69-9A42-8904-BC5C52ED2ED8}"/>
              </a:ext>
            </a:extLst>
          </p:cNvPr>
          <p:cNvSpPr txBox="1">
            <a:spLocks noChangeArrowheads="1"/>
          </p:cNvSpPr>
          <p:nvPr userDrawn="1"/>
        </p:nvSpPr>
        <p:spPr bwMode="auto">
          <a:xfrm>
            <a:off x="660400" y="49213"/>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65AD5AD-F1A8-BA43-8AFA-9993826E2ADA}"/>
              </a:ext>
            </a:extLst>
          </p:cNvPr>
          <p:cNvSpPr>
            <a:spLocks noGrp="1"/>
          </p:cNvSpPr>
          <p:nvPr>
            <p:ph type="dt" sz="half" idx="10"/>
          </p:nvPr>
        </p:nvSpPr>
        <p:spPr/>
        <p:txBody>
          <a:bodyPr/>
          <a:lstStyle>
            <a:lvl1pPr>
              <a:defRPr/>
            </a:lvl1pPr>
          </a:lstStyle>
          <a:p>
            <a:pPr>
              <a:defRPr/>
            </a:pPr>
            <a:fld id="{CC4ADF09-B774-4C44-9743-E6A348569A7A}" type="datetimeFigureOut">
              <a:rPr lang="en-US"/>
              <a:pPr>
                <a:defRPr/>
              </a:pPr>
              <a:t>1/10/19</a:t>
            </a:fld>
            <a:endParaRPr lang="en-US"/>
          </a:p>
        </p:txBody>
      </p:sp>
      <p:sp>
        <p:nvSpPr>
          <p:cNvPr id="6" name="Footer Placeholder 4">
            <a:extLst>
              <a:ext uri="{FF2B5EF4-FFF2-40B4-BE49-F238E27FC236}">
                <a16:creationId xmlns:a16="http://schemas.microsoft.com/office/drawing/2014/main" id="{553389A2-5A65-CE47-932A-F0852FA1CD2F}"/>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896AA1E-3935-4A41-B6FA-D68FAAE0C9CC}"/>
              </a:ext>
            </a:extLst>
          </p:cNvPr>
          <p:cNvSpPr>
            <a:spLocks noGrp="1"/>
          </p:cNvSpPr>
          <p:nvPr>
            <p:ph type="sldNum" sz="quarter" idx="12"/>
          </p:nvPr>
        </p:nvSpPr>
        <p:spPr/>
        <p:txBody>
          <a:bodyPr/>
          <a:lstStyle>
            <a:lvl1pPr>
              <a:defRPr/>
            </a:lvl1pPr>
          </a:lstStyle>
          <a:p>
            <a:pPr>
              <a:defRPr/>
            </a:pPr>
            <a:fld id="{3AA9D917-8C6C-9A4B-9DBB-B406EBDD9755}" type="slidenum">
              <a:rPr lang="en-US"/>
              <a:pPr>
                <a:defRPr/>
              </a:pPr>
              <a:t>‹#›</a:t>
            </a:fld>
            <a:endParaRPr lang="en-US" dirty="0"/>
          </a:p>
        </p:txBody>
      </p:sp>
    </p:spTree>
    <p:extLst>
      <p:ext uri="{BB962C8B-B14F-4D97-AF65-F5344CB8AC3E}">
        <p14:creationId xmlns:p14="http://schemas.microsoft.com/office/powerpoint/2010/main" val="533541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67C0-8D8D-E542-B641-A500AB5F39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E7DDB-3B73-8841-AD03-A1F73551A1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3DD7396-258B-F642-BCFC-9C8C85054B3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E6B321-F956-414F-B61A-0A048AB08C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89F8E29-B551-7648-8420-E17B457737C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84086E2-DE13-1047-A4EA-411BA41C8878}"/>
              </a:ext>
            </a:extLst>
          </p:cNvPr>
          <p:cNvSpPr>
            <a:spLocks noGrp="1"/>
          </p:cNvSpPr>
          <p:nvPr>
            <p:ph type="dt" sz="half" idx="10"/>
          </p:nvPr>
        </p:nvSpPr>
        <p:spPr/>
        <p:txBody>
          <a:bodyPr/>
          <a:lstStyle>
            <a:lvl1pPr>
              <a:defRPr/>
            </a:lvl1pPr>
          </a:lstStyle>
          <a:p>
            <a:pPr>
              <a:defRPr/>
            </a:pPr>
            <a:fld id="{05AD1DAE-1B01-D94E-8CE7-29953194D982}" type="datetimeFigureOut">
              <a:rPr lang="en-US"/>
              <a:pPr>
                <a:defRPr/>
              </a:pPr>
              <a:t>1/10/19</a:t>
            </a:fld>
            <a:endParaRPr lang="en-US" dirty="0"/>
          </a:p>
        </p:txBody>
      </p:sp>
      <p:sp>
        <p:nvSpPr>
          <p:cNvPr id="8" name="Footer Placeholder 4">
            <a:extLst>
              <a:ext uri="{FF2B5EF4-FFF2-40B4-BE49-F238E27FC236}">
                <a16:creationId xmlns:a16="http://schemas.microsoft.com/office/drawing/2014/main" id="{D69D6538-229F-014E-AA41-E7AD9B8C2C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C87243-4AC0-BE43-AFA8-3D3A4FFBFBCE}"/>
              </a:ext>
            </a:extLst>
          </p:cNvPr>
          <p:cNvSpPr>
            <a:spLocks noGrp="1"/>
          </p:cNvSpPr>
          <p:nvPr>
            <p:ph type="sldNum" sz="quarter" idx="12"/>
          </p:nvPr>
        </p:nvSpPr>
        <p:spPr/>
        <p:txBody>
          <a:bodyPr/>
          <a:lstStyle>
            <a:lvl1pPr>
              <a:defRPr/>
            </a:lvl1pPr>
          </a:lstStyle>
          <a:p>
            <a:pPr>
              <a:defRPr/>
            </a:pPr>
            <a:fld id="{57E7A17E-EFFB-824D-B50E-565FC215292A}" type="slidenum">
              <a:rPr lang="en-US"/>
              <a:pPr>
                <a:defRPr/>
              </a:pPr>
              <a:t>‹#›</a:t>
            </a:fld>
            <a:endParaRPr lang="en-US" dirty="0"/>
          </a:p>
        </p:txBody>
      </p:sp>
    </p:spTree>
    <p:extLst>
      <p:ext uri="{BB962C8B-B14F-4D97-AF65-F5344CB8AC3E}">
        <p14:creationId xmlns:p14="http://schemas.microsoft.com/office/powerpoint/2010/main" val="2107238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283D-6697-C34A-A810-540CC6F5B998}"/>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8FCC32-72E2-1D48-AB47-B390EDCB10B9}"/>
              </a:ext>
            </a:extLst>
          </p:cNvPr>
          <p:cNvSpPr>
            <a:spLocks noGrp="1"/>
          </p:cNvSpPr>
          <p:nvPr>
            <p:ph type="dt" sz="half" idx="10"/>
          </p:nvPr>
        </p:nvSpPr>
        <p:spPr/>
        <p:txBody>
          <a:bodyPr/>
          <a:lstStyle>
            <a:lvl1pPr>
              <a:defRPr/>
            </a:lvl1pPr>
          </a:lstStyle>
          <a:p>
            <a:pPr>
              <a:defRPr/>
            </a:pPr>
            <a:fld id="{6218623F-6140-7347-BC68-67220451ACE5}" type="datetimeFigureOut">
              <a:rPr lang="en-US"/>
              <a:pPr>
                <a:defRPr/>
              </a:pPr>
              <a:t>1/10/19</a:t>
            </a:fld>
            <a:endParaRPr lang="en-US" dirty="0"/>
          </a:p>
        </p:txBody>
      </p:sp>
      <p:sp>
        <p:nvSpPr>
          <p:cNvPr id="4" name="Footer Placeholder 4">
            <a:extLst>
              <a:ext uri="{FF2B5EF4-FFF2-40B4-BE49-F238E27FC236}">
                <a16:creationId xmlns:a16="http://schemas.microsoft.com/office/drawing/2014/main" id="{80F3A91D-5FB6-7A4F-A9C0-75FE9644F6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0073872-5429-4445-A07F-B57CD82B5628}"/>
              </a:ext>
            </a:extLst>
          </p:cNvPr>
          <p:cNvSpPr>
            <a:spLocks noGrp="1"/>
          </p:cNvSpPr>
          <p:nvPr>
            <p:ph type="sldNum" sz="quarter" idx="12"/>
          </p:nvPr>
        </p:nvSpPr>
        <p:spPr/>
        <p:txBody>
          <a:bodyPr/>
          <a:lstStyle>
            <a:lvl1pPr>
              <a:defRPr/>
            </a:lvl1pPr>
          </a:lstStyle>
          <a:p>
            <a:pPr>
              <a:defRPr/>
            </a:pPr>
            <a:fld id="{F63BC833-B186-274F-99B1-31ADC07DBC3D}" type="slidenum">
              <a:rPr lang="en-US"/>
              <a:pPr>
                <a:defRPr/>
              </a:pPr>
              <a:t>‹#›</a:t>
            </a:fld>
            <a:endParaRPr lang="en-US" dirty="0"/>
          </a:p>
        </p:txBody>
      </p:sp>
    </p:spTree>
    <p:extLst>
      <p:ext uri="{BB962C8B-B14F-4D97-AF65-F5344CB8AC3E}">
        <p14:creationId xmlns:p14="http://schemas.microsoft.com/office/powerpoint/2010/main" val="1383999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F458A3-F002-6A4B-A0C8-AE82AC869129}"/>
              </a:ext>
            </a:extLst>
          </p:cNvPr>
          <p:cNvSpPr>
            <a:spLocks noGrp="1"/>
          </p:cNvSpPr>
          <p:nvPr>
            <p:ph type="dt" sz="half" idx="10"/>
          </p:nvPr>
        </p:nvSpPr>
        <p:spPr/>
        <p:txBody>
          <a:bodyPr/>
          <a:lstStyle>
            <a:lvl1pPr>
              <a:defRPr/>
            </a:lvl1pPr>
          </a:lstStyle>
          <a:p>
            <a:pPr>
              <a:defRPr/>
            </a:pPr>
            <a:fld id="{CC7C80E6-DC50-7E45-90A6-825673E25097}" type="datetimeFigureOut">
              <a:rPr lang="en-US"/>
              <a:pPr>
                <a:defRPr/>
              </a:pPr>
              <a:t>1/10/19</a:t>
            </a:fld>
            <a:endParaRPr lang="en-US" dirty="0"/>
          </a:p>
        </p:txBody>
      </p:sp>
      <p:sp>
        <p:nvSpPr>
          <p:cNvPr id="3" name="Footer Placeholder 4">
            <a:extLst>
              <a:ext uri="{FF2B5EF4-FFF2-40B4-BE49-F238E27FC236}">
                <a16:creationId xmlns:a16="http://schemas.microsoft.com/office/drawing/2014/main" id="{A6E03A40-CDD9-8744-B3A2-E16DD089B2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7FDD903-B368-6846-8B2D-AA4F9C6B958A}"/>
              </a:ext>
            </a:extLst>
          </p:cNvPr>
          <p:cNvSpPr>
            <a:spLocks noGrp="1"/>
          </p:cNvSpPr>
          <p:nvPr>
            <p:ph type="sldNum" sz="quarter" idx="12"/>
          </p:nvPr>
        </p:nvSpPr>
        <p:spPr/>
        <p:txBody>
          <a:bodyPr/>
          <a:lstStyle>
            <a:lvl1pPr>
              <a:defRPr/>
            </a:lvl1pPr>
          </a:lstStyle>
          <a:p>
            <a:pPr>
              <a:defRPr/>
            </a:pPr>
            <a:fld id="{1B79F276-18F3-F24B-8D21-CFF298DB2D4C}" type="slidenum">
              <a:rPr lang="en-US"/>
              <a:pPr>
                <a:defRPr/>
              </a:pPr>
              <a:t>‹#›</a:t>
            </a:fld>
            <a:endParaRPr lang="en-US" dirty="0"/>
          </a:p>
        </p:txBody>
      </p:sp>
    </p:spTree>
    <p:extLst>
      <p:ext uri="{BB962C8B-B14F-4D97-AF65-F5344CB8AC3E}">
        <p14:creationId xmlns:p14="http://schemas.microsoft.com/office/powerpoint/2010/main" val="862854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C854-4E40-7741-BC17-B32841569B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1D05EA-5C82-E94A-8175-BC2AEB4FF8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87049-8B7D-9C46-B3FA-3B37B00011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A2E4DA6-417C-F042-8B37-DD2CDBF88209}"/>
              </a:ext>
            </a:extLst>
          </p:cNvPr>
          <p:cNvSpPr>
            <a:spLocks noGrp="1"/>
          </p:cNvSpPr>
          <p:nvPr>
            <p:ph type="dt" sz="half" idx="10"/>
          </p:nvPr>
        </p:nvSpPr>
        <p:spPr/>
        <p:txBody>
          <a:bodyPr/>
          <a:lstStyle>
            <a:lvl1pPr>
              <a:defRPr/>
            </a:lvl1pPr>
          </a:lstStyle>
          <a:p>
            <a:pPr>
              <a:defRPr/>
            </a:pPr>
            <a:fld id="{8CA0668A-021F-254B-8662-5BD789F6715D}" type="datetimeFigureOut">
              <a:rPr lang="en-US"/>
              <a:pPr>
                <a:defRPr/>
              </a:pPr>
              <a:t>1/10/19</a:t>
            </a:fld>
            <a:endParaRPr lang="en-US" dirty="0"/>
          </a:p>
        </p:txBody>
      </p:sp>
      <p:sp>
        <p:nvSpPr>
          <p:cNvPr id="6" name="Footer Placeholder 4">
            <a:extLst>
              <a:ext uri="{FF2B5EF4-FFF2-40B4-BE49-F238E27FC236}">
                <a16:creationId xmlns:a16="http://schemas.microsoft.com/office/drawing/2014/main" id="{F543F0C5-BD4B-1B44-900A-10F0CEF4BD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527C96-D728-EE4A-B551-A222C0DC326D}"/>
              </a:ext>
            </a:extLst>
          </p:cNvPr>
          <p:cNvSpPr>
            <a:spLocks noGrp="1"/>
          </p:cNvSpPr>
          <p:nvPr>
            <p:ph type="sldNum" sz="quarter" idx="12"/>
          </p:nvPr>
        </p:nvSpPr>
        <p:spPr/>
        <p:txBody>
          <a:bodyPr/>
          <a:lstStyle>
            <a:lvl1pPr>
              <a:defRPr/>
            </a:lvl1pPr>
          </a:lstStyle>
          <a:p>
            <a:pPr>
              <a:defRPr/>
            </a:pPr>
            <a:fld id="{BBEDDB8E-DDE3-3B45-A483-BBEE539E72AD}" type="slidenum">
              <a:rPr lang="en-US"/>
              <a:pPr>
                <a:defRPr/>
              </a:pPr>
              <a:t>‹#›</a:t>
            </a:fld>
            <a:endParaRPr lang="en-US" dirty="0"/>
          </a:p>
        </p:txBody>
      </p:sp>
    </p:spTree>
    <p:extLst>
      <p:ext uri="{BB962C8B-B14F-4D97-AF65-F5344CB8AC3E}">
        <p14:creationId xmlns:p14="http://schemas.microsoft.com/office/powerpoint/2010/main" val="2037839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18E8-BFF6-F14D-AEC7-DB430C71F6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677EF7-62BD-3747-B942-95C6B880CF2D}"/>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45B40EE3-EF36-1945-B311-1D37741DAC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F416BCF-884A-C14B-AC72-30B3B0818391}"/>
              </a:ext>
            </a:extLst>
          </p:cNvPr>
          <p:cNvSpPr>
            <a:spLocks noGrp="1"/>
          </p:cNvSpPr>
          <p:nvPr>
            <p:ph type="dt" sz="half" idx="10"/>
          </p:nvPr>
        </p:nvSpPr>
        <p:spPr/>
        <p:txBody>
          <a:bodyPr/>
          <a:lstStyle>
            <a:lvl1pPr>
              <a:defRPr/>
            </a:lvl1pPr>
          </a:lstStyle>
          <a:p>
            <a:pPr>
              <a:defRPr/>
            </a:pPr>
            <a:fld id="{FEFBBB10-B1CD-0C46-A23B-6242375C22E0}" type="datetimeFigureOut">
              <a:rPr lang="en-US"/>
              <a:pPr>
                <a:defRPr/>
              </a:pPr>
              <a:t>1/10/19</a:t>
            </a:fld>
            <a:endParaRPr lang="en-US" dirty="0"/>
          </a:p>
        </p:txBody>
      </p:sp>
      <p:sp>
        <p:nvSpPr>
          <p:cNvPr id="6" name="Footer Placeholder 4">
            <a:extLst>
              <a:ext uri="{FF2B5EF4-FFF2-40B4-BE49-F238E27FC236}">
                <a16:creationId xmlns:a16="http://schemas.microsoft.com/office/drawing/2014/main" id="{3EB2EE8D-88BA-3D4D-BF0D-56BD5190F7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7A8E2F-C94A-E34F-B493-4E12752AFAEA}"/>
              </a:ext>
            </a:extLst>
          </p:cNvPr>
          <p:cNvSpPr>
            <a:spLocks noGrp="1"/>
          </p:cNvSpPr>
          <p:nvPr>
            <p:ph type="sldNum" sz="quarter" idx="12"/>
          </p:nvPr>
        </p:nvSpPr>
        <p:spPr/>
        <p:txBody>
          <a:bodyPr/>
          <a:lstStyle>
            <a:lvl1pPr>
              <a:defRPr/>
            </a:lvl1pPr>
          </a:lstStyle>
          <a:p>
            <a:pPr>
              <a:defRPr/>
            </a:pPr>
            <a:fld id="{9478BE58-283A-8E4E-875E-8B598DDEFE9C}" type="slidenum">
              <a:rPr lang="en-US"/>
              <a:pPr>
                <a:defRPr/>
              </a:pPr>
              <a:t>‹#›</a:t>
            </a:fld>
            <a:endParaRPr lang="en-US" dirty="0"/>
          </a:p>
        </p:txBody>
      </p:sp>
    </p:spTree>
    <p:extLst>
      <p:ext uri="{BB962C8B-B14F-4D97-AF65-F5344CB8AC3E}">
        <p14:creationId xmlns:p14="http://schemas.microsoft.com/office/powerpoint/2010/main" val="346445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9137-AC9E-AA41-8321-87175AA35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D9D701-919C-DB49-832C-AD367BC03D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2A6F3-26A2-8946-BD9D-1F3ED6A23DD7}"/>
              </a:ext>
            </a:extLst>
          </p:cNvPr>
          <p:cNvSpPr>
            <a:spLocks noGrp="1"/>
          </p:cNvSpPr>
          <p:nvPr>
            <p:ph type="dt" sz="half" idx="10"/>
          </p:nvPr>
        </p:nvSpPr>
        <p:spPr/>
        <p:txBody>
          <a:bodyPr/>
          <a:lstStyle>
            <a:lvl1pPr>
              <a:defRPr/>
            </a:lvl1pPr>
          </a:lstStyle>
          <a:p>
            <a:pPr>
              <a:defRPr/>
            </a:pPr>
            <a:fld id="{5D66BA6A-6DE6-3545-A288-4C4BDB3B673A}" type="datetimeFigureOut">
              <a:rPr lang="en-US"/>
              <a:pPr>
                <a:defRPr/>
              </a:pPr>
              <a:t>1/10/19</a:t>
            </a:fld>
            <a:endParaRPr lang="en-US" dirty="0"/>
          </a:p>
        </p:txBody>
      </p:sp>
      <p:sp>
        <p:nvSpPr>
          <p:cNvPr id="5" name="Footer Placeholder 4">
            <a:extLst>
              <a:ext uri="{FF2B5EF4-FFF2-40B4-BE49-F238E27FC236}">
                <a16:creationId xmlns:a16="http://schemas.microsoft.com/office/drawing/2014/main" id="{3F4A8B2C-921B-2747-B25B-FC0413134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6AF116-F82B-C640-ACA1-7777F6F6C8F5}"/>
              </a:ext>
            </a:extLst>
          </p:cNvPr>
          <p:cNvSpPr>
            <a:spLocks noGrp="1"/>
          </p:cNvSpPr>
          <p:nvPr>
            <p:ph type="sldNum" sz="quarter" idx="12"/>
          </p:nvPr>
        </p:nvSpPr>
        <p:spPr/>
        <p:txBody>
          <a:bodyPr/>
          <a:lstStyle>
            <a:lvl1pPr>
              <a:defRPr/>
            </a:lvl1pPr>
          </a:lstStyle>
          <a:p>
            <a:pPr>
              <a:defRPr/>
            </a:pPr>
            <a:fld id="{673068F6-790E-104C-AC37-A611A55140AF}" type="slidenum">
              <a:rPr lang="en-US"/>
              <a:pPr>
                <a:defRPr/>
              </a:pPr>
              <a:t>‹#›</a:t>
            </a:fld>
            <a:endParaRPr lang="en-US" dirty="0"/>
          </a:p>
        </p:txBody>
      </p:sp>
    </p:spTree>
    <p:extLst>
      <p:ext uri="{BB962C8B-B14F-4D97-AF65-F5344CB8AC3E}">
        <p14:creationId xmlns:p14="http://schemas.microsoft.com/office/powerpoint/2010/main" val="911733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41BBB3-B981-7B48-BE72-DFFD38B1BA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C459-1E1F-A444-9E32-0D762340099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3C5A-97FC-3341-B20B-7EEF804F2209}"/>
              </a:ext>
            </a:extLst>
          </p:cNvPr>
          <p:cNvSpPr>
            <a:spLocks noGrp="1"/>
          </p:cNvSpPr>
          <p:nvPr>
            <p:ph type="dt" sz="half" idx="10"/>
          </p:nvPr>
        </p:nvSpPr>
        <p:spPr/>
        <p:txBody>
          <a:bodyPr/>
          <a:lstStyle>
            <a:lvl1pPr>
              <a:defRPr/>
            </a:lvl1pPr>
          </a:lstStyle>
          <a:p>
            <a:pPr>
              <a:defRPr/>
            </a:pPr>
            <a:fld id="{2BC1B876-2B75-9740-8002-BAA711A94882}" type="datetimeFigureOut">
              <a:rPr lang="en-US"/>
              <a:pPr>
                <a:defRPr/>
              </a:pPr>
              <a:t>1/10/19</a:t>
            </a:fld>
            <a:endParaRPr lang="en-US" dirty="0"/>
          </a:p>
        </p:txBody>
      </p:sp>
      <p:sp>
        <p:nvSpPr>
          <p:cNvPr id="5" name="Footer Placeholder 4">
            <a:extLst>
              <a:ext uri="{FF2B5EF4-FFF2-40B4-BE49-F238E27FC236}">
                <a16:creationId xmlns:a16="http://schemas.microsoft.com/office/drawing/2014/main" id="{3FC92BF6-F076-6D46-8760-5FE05FFC9A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22C99-1667-FD41-A58C-378979D421B5}"/>
              </a:ext>
            </a:extLst>
          </p:cNvPr>
          <p:cNvSpPr>
            <a:spLocks noGrp="1"/>
          </p:cNvSpPr>
          <p:nvPr>
            <p:ph type="sldNum" sz="quarter" idx="12"/>
          </p:nvPr>
        </p:nvSpPr>
        <p:spPr/>
        <p:txBody>
          <a:bodyPr/>
          <a:lstStyle>
            <a:lvl1pPr>
              <a:defRPr/>
            </a:lvl1pPr>
          </a:lstStyle>
          <a:p>
            <a:pPr>
              <a:defRPr/>
            </a:pPr>
            <a:fld id="{3DB5E05B-14B2-194B-AC91-F359777A28F7}" type="slidenum">
              <a:rPr lang="en-US"/>
              <a:pPr>
                <a:defRPr/>
              </a:pPr>
              <a:t>‹#›</a:t>
            </a:fld>
            <a:endParaRPr lang="en-US" dirty="0"/>
          </a:p>
        </p:txBody>
      </p:sp>
    </p:spTree>
    <p:extLst>
      <p:ext uri="{BB962C8B-B14F-4D97-AF65-F5344CB8AC3E}">
        <p14:creationId xmlns:p14="http://schemas.microsoft.com/office/powerpoint/2010/main" val="3128501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1624820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1428543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65347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3E56CB-7731-5A47-9C9F-372CE20C21B1}"/>
              </a:ext>
            </a:extLst>
          </p:cNvPr>
          <p:cNvSpPr txBox="1">
            <a:spLocks noChangeArrowheads="1"/>
          </p:cNvSpPr>
          <p:nvPr userDrawn="1"/>
        </p:nvSpPr>
        <p:spPr bwMode="auto">
          <a:xfrm>
            <a:off x="660400" y="49213"/>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2A90CDD-8348-2447-A1A5-5BC087D6E0C0}"/>
              </a:ext>
            </a:extLst>
          </p:cNvPr>
          <p:cNvSpPr>
            <a:spLocks noGrp="1"/>
          </p:cNvSpPr>
          <p:nvPr>
            <p:ph type="dt" sz="half" idx="10"/>
          </p:nvPr>
        </p:nvSpPr>
        <p:spPr/>
        <p:txBody>
          <a:bodyPr/>
          <a:lstStyle>
            <a:lvl1pPr>
              <a:defRPr/>
            </a:lvl1pPr>
          </a:lstStyle>
          <a:p>
            <a:pPr>
              <a:defRPr/>
            </a:pPr>
            <a:fld id="{C182A1C9-10C4-C843-9D8E-D3AF9929EC1F}" type="datetimeFigureOut">
              <a:rPr lang="en-US"/>
              <a:pPr>
                <a:defRPr/>
              </a:pPr>
              <a:t>1/10/19</a:t>
            </a:fld>
            <a:endParaRPr lang="en-US"/>
          </a:p>
        </p:txBody>
      </p:sp>
      <p:sp>
        <p:nvSpPr>
          <p:cNvPr id="6" name="Footer Placeholder 4">
            <a:extLst>
              <a:ext uri="{FF2B5EF4-FFF2-40B4-BE49-F238E27FC236}">
                <a16:creationId xmlns:a16="http://schemas.microsoft.com/office/drawing/2014/main" id="{BC203005-EB8E-974F-A38E-86B92686FECE}"/>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3A0BD70-96A3-1147-8197-96CD2BB11648}"/>
              </a:ext>
            </a:extLst>
          </p:cNvPr>
          <p:cNvSpPr>
            <a:spLocks noGrp="1"/>
          </p:cNvSpPr>
          <p:nvPr>
            <p:ph type="sldNum" sz="quarter" idx="12"/>
          </p:nvPr>
        </p:nvSpPr>
        <p:spPr/>
        <p:txBody>
          <a:bodyPr/>
          <a:lstStyle>
            <a:lvl1pPr>
              <a:defRPr/>
            </a:lvl1pPr>
          </a:lstStyle>
          <a:p>
            <a:pPr>
              <a:defRPr/>
            </a:pPr>
            <a:fld id="{E717370D-5437-A346-9E91-1B4FF3BB4B86}" type="slidenum">
              <a:rPr lang="en-US"/>
              <a:pPr>
                <a:defRPr/>
              </a:pPr>
              <a:t>‹#›</a:t>
            </a:fld>
            <a:endParaRPr lang="en-US" dirty="0"/>
          </a:p>
        </p:txBody>
      </p:sp>
    </p:spTree>
    <p:extLst>
      <p:ext uri="{BB962C8B-B14F-4D97-AF65-F5344CB8AC3E}">
        <p14:creationId xmlns:p14="http://schemas.microsoft.com/office/powerpoint/2010/main" val="1433659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883E4-7559-9247-A4E1-683F8014FAE1}"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3894799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883E4-7559-9247-A4E1-683F8014FAE1}" type="datetimeFigureOut">
              <a:rPr lang="en-US" smtClean="0"/>
              <a:t>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633128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883E4-7559-9247-A4E1-683F8014FAE1}" type="datetimeFigureOut">
              <a:rPr lang="en-US" smtClean="0"/>
              <a:t>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1526605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883E4-7559-9247-A4E1-683F8014FAE1}" type="datetimeFigureOut">
              <a:rPr lang="en-US" smtClean="0"/>
              <a:t>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1359468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6883E4-7559-9247-A4E1-683F8014FAE1}"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407201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6883E4-7559-9247-A4E1-683F8014FAE1}"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1110403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4286569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883E4-7559-9247-A4E1-683F8014FAE1}"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977E0-39F7-8B40-9EAD-2BFAF4AFD14C}" type="slidenum">
              <a:rPr lang="en-US" smtClean="0"/>
              <a:t>‹#›</a:t>
            </a:fld>
            <a:endParaRPr lang="en-US" dirty="0"/>
          </a:p>
        </p:txBody>
      </p:sp>
    </p:spTree>
    <p:extLst>
      <p:ext uri="{BB962C8B-B14F-4D97-AF65-F5344CB8AC3E}">
        <p14:creationId xmlns:p14="http://schemas.microsoft.com/office/powerpoint/2010/main" val="205071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18BBD3-4A5B-2641-A900-662DCD6F2455}"/>
              </a:ext>
            </a:extLst>
          </p:cNvPr>
          <p:cNvSpPr txBox="1">
            <a:spLocks noChangeArrowheads="1"/>
          </p:cNvSpPr>
          <p:nvPr userDrawn="1"/>
        </p:nvSpPr>
        <p:spPr bwMode="auto">
          <a:xfrm>
            <a:off x="660400" y="49213"/>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62F6CC4-5365-D44C-BA46-2489190A4206}"/>
              </a:ext>
            </a:extLst>
          </p:cNvPr>
          <p:cNvSpPr>
            <a:spLocks noGrp="1"/>
          </p:cNvSpPr>
          <p:nvPr>
            <p:ph type="dt" sz="half" idx="10"/>
          </p:nvPr>
        </p:nvSpPr>
        <p:spPr/>
        <p:txBody>
          <a:bodyPr/>
          <a:lstStyle>
            <a:lvl1pPr>
              <a:defRPr/>
            </a:lvl1pPr>
          </a:lstStyle>
          <a:p>
            <a:pPr>
              <a:defRPr/>
            </a:pPr>
            <a:fld id="{C1355432-622B-7145-A447-682DDBA236B0}" type="datetimeFigureOut">
              <a:rPr lang="en-US"/>
              <a:pPr>
                <a:defRPr/>
              </a:pPr>
              <a:t>1/10/19</a:t>
            </a:fld>
            <a:endParaRPr lang="en-US"/>
          </a:p>
        </p:txBody>
      </p:sp>
      <p:sp>
        <p:nvSpPr>
          <p:cNvPr id="6" name="Footer Placeholder 4">
            <a:extLst>
              <a:ext uri="{FF2B5EF4-FFF2-40B4-BE49-F238E27FC236}">
                <a16:creationId xmlns:a16="http://schemas.microsoft.com/office/drawing/2014/main" id="{C34D4A83-FF11-5644-A26C-4842780D58B7}"/>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CE4AC492-A563-E142-B890-13EFD47C4645}"/>
              </a:ext>
            </a:extLst>
          </p:cNvPr>
          <p:cNvSpPr>
            <a:spLocks noGrp="1"/>
          </p:cNvSpPr>
          <p:nvPr>
            <p:ph type="sldNum" sz="quarter" idx="12"/>
          </p:nvPr>
        </p:nvSpPr>
        <p:spPr/>
        <p:txBody>
          <a:bodyPr/>
          <a:lstStyle>
            <a:lvl1pPr>
              <a:defRPr/>
            </a:lvl1pPr>
          </a:lstStyle>
          <a:p>
            <a:pPr>
              <a:defRPr/>
            </a:pPr>
            <a:fld id="{F52EDA6E-3ACF-0D4B-B72E-43358ED590FC}" type="slidenum">
              <a:rPr lang="en-US"/>
              <a:pPr>
                <a:defRPr/>
              </a:pPr>
              <a:t>‹#›</a:t>
            </a:fld>
            <a:endParaRPr lang="en-US" dirty="0"/>
          </a:p>
        </p:txBody>
      </p:sp>
    </p:spTree>
    <p:extLst>
      <p:ext uri="{BB962C8B-B14F-4D97-AF65-F5344CB8AC3E}">
        <p14:creationId xmlns:p14="http://schemas.microsoft.com/office/powerpoint/2010/main" val="300370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524FC-4C44-8E49-A0CA-D365CF1F1992}"/>
              </a:ext>
            </a:extLst>
          </p:cNvPr>
          <p:cNvSpPr txBox="1">
            <a:spLocks noChangeArrowheads="1"/>
          </p:cNvSpPr>
          <p:nvPr userDrawn="1"/>
        </p:nvSpPr>
        <p:spPr bwMode="auto">
          <a:xfrm>
            <a:off x="660400" y="49213"/>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E2CFEE-E836-764E-B977-7CD37E8A311B}"/>
              </a:ext>
            </a:extLst>
          </p:cNvPr>
          <p:cNvSpPr>
            <a:spLocks noGrp="1"/>
          </p:cNvSpPr>
          <p:nvPr>
            <p:ph type="dt" sz="half" idx="10"/>
          </p:nvPr>
        </p:nvSpPr>
        <p:spPr/>
        <p:txBody>
          <a:bodyPr/>
          <a:lstStyle>
            <a:lvl1pPr>
              <a:defRPr/>
            </a:lvl1pPr>
          </a:lstStyle>
          <a:p>
            <a:pPr>
              <a:defRPr/>
            </a:pPr>
            <a:fld id="{5574EDEB-FDBF-314B-8C35-3C9DD13FEB44}" type="datetimeFigureOut">
              <a:rPr lang="en-US"/>
              <a:pPr>
                <a:defRPr/>
              </a:pPr>
              <a:t>1/10/19</a:t>
            </a:fld>
            <a:endParaRPr lang="en-US"/>
          </a:p>
        </p:txBody>
      </p:sp>
      <p:sp>
        <p:nvSpPr>
          <p:cNvPr id="6" name="Footer Placeholder 4">
            <a:extLst>
              <a:ext uri="{FF2B5EF4-FFF2-40B4-BE49-F238E27FC236}">
                <a16:creationId xmlns:a16="http://schemas.microsoft.com/office/drawing/2014/main" id="{7507E3F4-EB32-144A-93E2-14088E84AC2C}"/>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0DBDA3C-609A-7243-8BA6-A2E07A56D289}"/>
              </a:ext>
            </a:extLst>
          </p:cNvPr>
          <p:cNvSpPr>
            <a:spLocks noGrp="1"/>
          </p:cNvSpPr>
          <p:nvPr>
            <p:ph type="sldNum" sz="quarter" idx="12"/>
          </p:nvPr>
        </p:nvSpPr>
        <p:spPr/>
        <p:txBody>
          <a:bodyPr/>
          <a:lstStyle>
            <a:lvl1pPr>
              <a:defRPr/>
            </a:lvl1pPr>
          </a:lstStyle>
          <a:p>
            <a:pPr>
              <a:defRPr/>
            </a:pPr>
            <a:fld id="{BCBF21E4-4E16-D24E-8501-7BD969A7E89D}" type="slidenum">
              <a:rPr lang="en-US"/>
              <a:pPr>
                <a:defRPr/>
              </a:pPr>
              <a:t>‹#›</a:t>
            </a:fld>
            <a:endParaRPr lang="en-US" dirty="0"/>
          </a:p>
        </p:txBody>
      </p:sp>
    </p:spTree>
    <p:extLst>
      <p:ext uri="{BB962C8B-B14F-4D97-AF65-F5344CB8AC3E}">
        <p14:creationId xmlns:p14="http://schemas.microsoft.com/office/powerpoint/2010/main" val="205249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86F454-3FBB-3140-A32E-40321A8D7F2B}"/>
              </a:ext>
            </a:extLst>
          </p:cNvPr>
          <p:cNvSpPr txBox="1">
            <a:spLocks noChangeArrowheads="1"/>
          </p:cNvSpPr>
          <p:nvPr userDrawn="1"/>
        </p:nvSpPr>
        <p:spPr bwMode="auto">
          <a:xfrm>
            <a:off x="660400" y="49213"/>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04DA1E2-72E1-9F4A-B0AC-227EBDE217BB}"/>
              </a:ext>
            </a:extLst>
          </p:cNvPr>
          <p:cNvSpPr>
            <a:spLocks noGrp="1"/>
          </p:cNvSpPr>
          <p:nvPr>
            <p:ph type="dt" sz="half" idx="10"/>
          </p:nvPr>
        </p:nvSpPr>
        <p:spPr/>
        <p:txBody>
          <a:bodyPr/>
          <a:lstStyle>
            <a:lvl1pPr>
              <a:defRPr/>
            </a:lvl1pPr>
          </a:lstStyle>
          <a:p>
            <a:pPr>
              <a:defRPr/>
            </a:pPr>
            <a:fld id="{3CD53892-A6DE-8C44-AA3A-C3808B177BA9}" type="datetimeFigureOut">
              <a:rPr lang="en-US"/>
              <a:pPr>
                <a:defRPr/>
              </a:pPr>
              <a:t>1/10/19</a:t>
            </a:fld>
            <a:endParaRPr lang="en-US"/>
          </a:p>
        </p:txBody>
      </p:sp>
      <p:sp>
        <p:nvSpPr>
          <p:cNvPr id="6" name="Footer Placeholder 4">
            <a:extLst>
              <a:ext uri="{FF2B5EF4-FFF2-40B4-BE49-F238E27FC236}">
                <a16:creationId xmlns:a16="http://schemas.microsoft.com/office/drawing/2014/main" id="{2F6D2D78-1A93-8A4E-A25D-945A65E3D39B}"/>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55BE616B-6D6A-5D4E-8AD9-F3DD1D9E027B}"/>
              </a:ext>
            </a:extLst>
          </p:cNvPr>
          <p:cNvSpPr>
            <a:spLocks noGrp="1"/>
          </p:cNvSpPr>
          <p:nvPr>
            <p:ph type="sldNum" sz="quarter" idx="12"/>
          </p:nvPr>
        </p:nvSpPr>
        <p:spPr/>
        <p:txBody>
          <a:bodyPr/>
          <a:lstStyle>
            <a:lvl1pPr>
              <a:defRPr/>
            </a:lvl1pPr>
          </a:lstStyle>
          <a:p>
            <a:pPr>
              <a:defRPr/>
            </a:pPr>
            <a:fld id="{BF95B649-7755-354A-8063-3E406337B004}" type="slidenum">
              <a:rPr lang="en-US"/>
              <a:pPr>
                <a:defRPr/>
              </a:pPr>
              <a:t>‹#›</a:t>
            </a:fld>
            <a:endParaRPr lang="en-US" dirty="0"/>
          </a:p>
        </p:txBody>
      </p:sp>
    </p:spTree>
    <p:extLst>
      <p:ext uri="{BB962C8B-B14F-4D97-AF65-F5344CB8AC3E}">
        <p14:creationId xmlns:p14="http://schemas.microsoft.com/office/powerpoint/2010/main" val="60652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0275DD1C-FA3C-9949-A5F3-184FBFC6C7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75" y="4763"/>
            <a:ext cx="9144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E36D7ED-4C0B-BA4B-A7EB-EAF9004B5AB1}"/>
              </a:ext>
            </a:extLst>
          </p:cNvPr>
          <p:cNvSpPr/>
          <p:nvPr userDrawn="1"/>
        </p:nvSpPr>
        <p:spPr>
          <a:xfrm>
            <a:off x="-15875" y="441960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C707DEB-3AFF-594A-B706-D4A7C545142E}"/>
              </a:ext>
            </a:extLst>
          </p:cNvPr>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9" descr="A close up of a logo&#10;&#10;Description generated with very high confidence">
            <a:extLst>
              <a:ext uri="{FF2B5EF4-FFF2-40B4-BE49-F238E27FC236}">
                <a16:creationId xmlns:a16="http://schemas.microsoft.com/office/drawing/2014/main" id="{AA451B57-0EEB-9F49-AC9F-EFCF807DA5E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36221" t="32608" r="36424" b="33617"/>
          <a:stretch>
            <a:fillRect/>
          </a:stretch>
        </p:blipFill>
        <p:spPr bwMode="auto">
          <a:xfrm>
            <a:off x="7489825" y="4532313"/>
            <a:ext cx="1360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982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B698DA1E-B876-6543-8C0B-6F70540855F0}"/>
              </a:ext>
            </a:extLst>
          </p:cNvPr>
          <p:cNvSpPr>
            <a:spLocks noGrp="1" noChangeArrowheads="1"/>
          </p:cNvSpPr>
          <p:nvPr>
            <p:ph type="body" idx="1"/>
          </p:nvPr>
        </p:nvSpPr>
        <p:spPr bwMode="auto">
          <a:xfrm>
            <a:off x="1100138" y="1989138"/>
            <a:ext cx="787558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E658CBF-AEB2-6D42-9D88-5E22E0EE20C6}" type="datetimeFigureOut">
              <a:rPr lang="en-US"/>
              <a:pPr>
                <a:defRPr/>
              </a:pPr>
              <a:t>1/10/19</a:t>
            </a:fld>
            <a:endParaRPr lang="en-US"/>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1EE6ABBC-6987-3743-B9B8-8801F1622086}" type="slidenum">
              <a:rPr lang="en-US"/>
              <a:pPr>
                <a:defRPr/>
              </a:pPr>
              <a:t>‹#›</a:t>
            </a:fld>
            <a:endParaRPr lang="en-US" dirty="0"/>
          </a:p>
        </p:txBody>
      </p:sp>
      <p:sp>
        <p:nvSpPr>
          <p:cNvPr id="7" name="Rectangle 6">
            <a:extLst>
              <a:ext uri="{FF2B5EF4-FFF2-40B4-BE49-F238E27FC236}">
                <a16:creationId xmlns:a16="http://schemas.microsoft.com/office/drawing/2014/main" id="{3A0F9E50-4911-4E4E-85F4-804D214CE061}"/>
              </a:ext>
            </a:extLst>
          </p:cNvPr>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2CFA4501-DDB7-4A42-A673-C3C6D3ACC954}"/>
              </a:ext>
            </a:extLst>
          </p:cNvPr>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9FB8D531-D80B-2440-B96A-7B39AC923C2A}"/>
              </a:ext>
            </a:extLst>
          </p:cNvPr>
          <p:cNvGrpSpPr>
            <a:grpSpLocks/>
          </p:cNvGrpSpPr>
          <p:nvPr/>
        </p:nvGrpSpPr>
        <p:grpSpPr bwMode="auto">
          <a:xfrm>
            <a:off x="503238" y="855663"/>
            <a:ext cx="849312"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10" descr="A close up of a logo&#10;&#10;Description generated with very high confidence">
            <a:extLst>
              <a:ext uri="{FF2B5EF4-FFF2-40B4-BE49-F238E27FC236}">
                <a16:creationId xmlns:a16="http://schemas.microsoft.com/office/drawing/2014/main" id="{2A980502-F4C0-524C-9B9D-02FA12ECE08E}"/>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l="36221" t="32608" r="36424" b="33617"/>
          <a:stretch>
            <a:fillRect/>
          </a:stretch>
        </p:blipFill>
        <p:spPr bwMode="auto">
          <a:xfrm>
            <a:off x="157163" y="5900738"/>
            <a:ext cx="9858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9" r:id="rId1"/>
    <p:sldLayoutId id="2147485150" r:id="rId2"/>
    <p:sldLayoutId id="2147485115"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 id="2147485159" r:id="rId12"/>
    <p:sldLayoutId id="2147485160" r:id="rId13"/>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BD8BA5F-5140-B64B-9458-279DB240D2F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BD32CE4-33DF-7B4D-8542-D8082CA5A4E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BEA419-5332-4215-A732-7A7759B351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6C5763-FDEA-3C4A-AEB3-63EC2BCB8678}" type="datetimeFigureOut">
              <a:rPr lang="en-US"/>
              <a:pPr>
                <a:defRPr/>
              </a:pPr>
              <a:t>1/10/19</a:t>
            </a:fld>
            <a:endParaRPr lang="en-US"/>
          </a:p>
        </p:txBody>
      </p:sp>
      <p:sp>
        <p:nvSpPr>
          <p:cNvPr id="5" name="Footer Placeholder 4">
            <a:extLst>
              <a:ext uri="{FF2B5EF4-FFF2-40B4-BE49-F238E27FC236}">
                <a16:creationId xmlns:a16="http://schemas.microsoft.com/office/drawing/2014/main" id="{28496F28-0F13-4E66-A73E-659902DDCC3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A3E87E9-C2F3-45D1-B31A-96331228E7C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2702B4-0E01-8248-B9D5-583670B376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16" r:id="rId1"/>
    <p:sldLayoutId id="2147485117" r:id="rId2"/>
    <p:sldLayoutId id="2147485118" r:id="rId3"/>
    <p:sldLayoutId id="2147485119" r:id="rId4"/>
    <p:sldLayoutId id="2147485120" r:id="rId5"/>
    <p:sldLayoutId id="2147485121" r:id="rId6"/>
    <p:sldLayoutId id="2147485122" r:id="rId7"/>
    <p:sldLayoutId id="2147485123" r:id="rId8"/>
    <p:sldLayoutId id="2147485124" r:id="rId9"/>
    <p:sldLayoutId id="2147485125" r:id="rId10"/>
    <p:sldLayoutId id="214748512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ADC1492-5338-8A43-99B2-5FF3DE79633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31962C29-6402-8047-BC02-EC70DA3251B9}"/>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2BA4FD5-C34F-4349-A485-0E40A588630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10E8745-395D-934E-B1DC-DEE2D4A1E891}" type="datetimeFigureOut">
              <a:rPr lang="en-US"/>
              <a:pPr>
                <a:defRPr/>
              </a:pPr>
              <a:t>1/10/19</a:t>
            </a:fld>
            <a:endParaRPr lang="en-US"/>
          </a:p>
        </p:txBody>
      </p:sp>
      <p:sp>
        <p:nvSpPr>
          <p:cNvPr id="5" name="Footer Placeholder 4">
            <a:extLst>
              <a:ext uri="{FF2B5EF4-FFF2-40B4-BE49-F238E27FC236}">
                <a16:creationId xmlns:a16="http://schemas.microsoft.com/office/drawing/2014/main" id="{E4B2C734-7BB0-4650-A252-C3774A7DA3B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478B7A0-3F8D-4740-80DF-2F762FEE66E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5D63DFA-F50C-6B4F-A3D6-EED1D21E2B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A961FB6A-3CD9-B24B-B628-D2E44D09862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4675B2E-B8A3-2440-A591-903DBA76E0C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828CA9-D5C0-D842-A7B6-9C864B182C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DFC3CB9-7494-AF45-84B8-7B8BB25BAEB9}" type="datetimeFigureOut">
              <a:rPr lang="en-US"/>
              <a:pPr>
                <a:defRPr/>
              </a:pPr>
              <a:t>1/10/19</a:t>
            </a:fld>
            <a:endParaRPr lang="en-US" dirty="0"/>
          </a:p>
        </p:txBody>
      </p:sp>
      <p:sp>
        <p:nvSpPr>
          <p:cNvPr id="5" name="Footer Placeholder 4">
            <a:extLst>
              <a:ext uri="{FF2B5EF4-FFF2-40B4-BE49-F238E27FC236}">
                <a16:creationId xmlns:a16="http://schemas.microsoft.com/office/drawing/2014/main" id="{9A7B408A-0A72-194F-969F-8598BA3BB34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427366C-39F5-C541-9534-8EFDDE76118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145BF01-A4AA-F94E-AF63-57955D09DE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5893"/>
            <a:ext cx="7886700" cy="12847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6883E4-7559-9247-A4E1-683F8014FAE1}" type="datetimeFigureOut">
              <a:rPr lang="en-US" smtClean="0"/>
              <a:t>1/10/19</a:t>
            </a:fld>
            <a:endParaRPr lang="en-US" dirty="0"/>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5977E0-39F7-8B40-9EAD-2BFAF4AFD14C}" type="slidenum">
              <a:rPr lang="en-US" smtClean="0"/>
              <a:t>‹#›</a:t>
            </a:fld>
            <a:endParaRPr lang="en-US" dirty="0"/>
          </a:p>
        </p:txBody>
      </p:sp>
      <p:sp>
        <p:nvSpPr>
          <p:cNvPr id="7" name="Rectangle 6">
            <a:extLst>
              <a:ext uri="{FF2B5EF4-FFF2-40B4-BE49-F238E27FC236}">
                <a16:creationId xmlns:a16="http://schemas.microsoft.com/office/drawing/2014/main" id="{D9055577-172F-6A45-848D-D5F7BD94BF01}"/>
              </a:ext>
            </a:extLst>
          </p:cNvPr>
          <p:cNvSpPr/>
          <p:nvPr userDrawn="1"/>
        </p:nvSpPr>
        <p:spPr>
          <a:xfrm>
            <a:off x="206480" y="221227"/>
            <a:ext cx="8731045" cy="6460004"/>
          </a:xfrm>
          <a:prstGeom prst="rect">
            <a:avLst/>
          </a:prstGeom>
          <a:noFill/>
          <a:ln w="444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1385DF02-202A-7F4D-B5C9-82510A250E7C}"/>
              </a:ext>
            </a:extLst>
          </p:cNvPr>
          <p:cNvSpPr txBox="1"/>
          <p:nvPr userDrawn="1"/>
        </p:nvSpPr>
        <p:spPr>
          <a:xfrm>
            <a:off x="0" y="6474233"/>
            <a:ext cx="9144000" cy="300082"/>
          </a:xfrm>
          <a:prstGeom prst="rect">
            <a:avLst/>
          </a:prstGeom>
          <a:noFill/>
        </p:spPr>
        <p:txBody>
          <a:bodyPr wrap="square" rtlCol="0">
            <a:spAutoFit/>
          </a:bodyPr>
          <a:lstStyle/>
          <a:p>
            <a:pPr algn="ctr"/>
            <a:r>
              <a:rPr lang="en-US" sz="1350" b="1" i="1" dirty="0">
                <a:solidFill>
                  <a:schemeClr val="accent2"/>
                </a:solidFill>
              </a:rPr>
              <a:t>Inspiring individuals, encouraging excellence through education-based athletics</a:t>
            </a:r>
          </a:p>
        </p:txBody>
      </p:sp>
      <p:sp>
        <p:nvSpPr>
          <p:cNvPr id="11" name="TextBox 10">
            <a:extLst>
              <a:ext uri="{FF2B5EF4-FFF2-40B4-BE49-F238E27FC236}">
                <a16:creationId xmlns:a16="http://schemas.microsoft.com/office/drawing/2014/main" id="{AA430A08-A518-0740-B66F-5B62AA9C8844}"/>
              </a:ext>
            </a:extLst>
          </p:cNvPr>
          <p:cNvSpPr txBox="1"/>
          <p:nvPr userDrawn="1"/>
        </p:nvSpPr>
        <p:spPr>
          <a:xfrm>
            <a:off x="628649" y="36561"/>
            <a:ext cx="7886700" cy="300082"/>
          </a:xfrm>
          <a:prstGeom prst="rect">
            <a:avLst/>
          </a:prstGeom>
          <a:noFill/>
        </p:spPr>
        <p:txBody>
          <a:bodyPr wrap="square" rtlCol="0">
            <a:spAutoFit/>
          </a:bodyPr>
          <a:lstStyle/>
          <a:p>
            <a:pPr algn="ctr"/>
            <a:r>
              <a:rPr lang="en-US" sz="1350" b="1" i="0" dirty="0">
                <a:solidFill>
                  <a:schemeClr val="accent2"/>
                </a:solidFill>
              </a:rPr>
              <a:t>North Carolina High School Athletic Association</a:t>
            </a:r>
          </a:p>
        </p:txBody>
      </p:sp>
    </p:spTree>
    <p:extLst>
      <p:ext uri="{BB962C8B-B14F-4D97-AF65-F5344CB8AC3E}">
        <p14:creationId xmlns:p14="http://schemas.microsoft.com/office/powerpoint/2010/main" val="434844374"/>
      </p:ext>
    </p:extLst>
  </p:cSld>
  <p:clrMap bg1="lt1" tx1="dk1" bg2="lt2" tx2="dk2" accent1="accent1" accent2="accent2" accent3="accent3" accent4="accent4" accent5="accent5" accent6="accent6" hlink="hlink" folHlink="folHlink"/>
  <p:sldLayoutIdLst>
    <p:sldLayoutId id="2147485162"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nfhs.org/erule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4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854075"/>
            <a:ext cx="9144000" cy="51466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4"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857250"/>
            <a:ext cx="8840788" cy="51435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6"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857250"/>
            <a:ext cx="2686050" cy="51435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9461" name="Title 3">
            <a:extLst>
              <a:ext uri="{FF2B5EF4-FFF2-40B4-BE49-F238E27FC236}">
                <a16:creationId xmlns:a16="http://schemas.microsoft.com/office/drawing/2014/main" id="{E7A3DCF8-6C8D-B348-A968-E748F4253339}"/>
              </a:ext>
            </a:extLst>
          </p:cNvPr>
          <p:cNvSpPr>
            <a:spLocks noGrp="1" noChangeArrowheads="1"/>
          </p:cNvSpPr>
          <p:nvPr>
            <p:ph type="title"/>
          </p:nvPr>
        </p:nvSpPr>
        <p:spPr>
          <a:xfrm>
            <a:off x="625475" y="1131888"/>
            <a:ext cx="7889875" cy="993775"/>
          </a:xfrm>
        </p:spPr>
        <p:txBody>
          <a:bodyPr/>
          <a:lstStyle/>
          <a:p>
            <a:pPr eaLnBrk="1" hangingPunct="1"/>
            <a:r>
              <a:rPr lang="en-US" altLang="en-US"/>
              <a:t>The </a:t>
            </a:r>
            <a:r>
              <a:rPr lang="en-US" altLang="en-US">
                <a:latin typeface="Algerian" panose="020F0502020204030204" pitchFamily="34" charset="0"/>
              </a:rPr>
              <a:t>“IT” </a:t>
            </a:r>
            <a:r>
              <a:rPr lang="en-US" altLang="en-US"/>
              <a:t>Factor</a:t>
            </a:r>
          </a:p>
        </p:txBody>
      </p:sp>
      <p:graphicFrame>
        <p:nvGraphicFramePr>
          <p:cNvPr id="7" name="Content Placeholder 4">
            <a:extLst>
              <a:ext uri="{FF2B5EF4-FFF2-40B4-BE49-F238E27FC236}">
                <a16:creationId xmlns:a16="http://schemas.microsoft.com/office/drawing/2014/main" id="{FD13CDED-87C1-4B4E-9595-1AF8C15E68C0}"/>
              </a:ext>
            </a:extLst>
          </p:cNvPr>
          <p:cNvGraphicFramePr>
            <a:graphicFrameLocks noGrp="1"/>
          </p:cNvGraphicFramePr>
          <p:nvPr>
            <p:ph idx="1"/>
          </p:nvPr>
        </p:nvGraphicFramePr>
        <p:xfrm>
          <a:off x="628650" y="237410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Content Placeholder 5">
            <a:extLst>
              <a:ext uri="{FF2B5EF4-FFF2-40B4-BE49-F238E27FC236}">
                <a16:creationId xmlns:a16="http://schemas.microsoft.com/office/drawing/2014/main" id="{3AA1A6A5-AA41-8C4B-B96F-E59748ADF690}"/>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0" y="342900"/>
            <a:ext cx="10058400" cy="5657850"/>
          </a:xfrm>
        </p:spPr>
      </p:pic>
      <p:sp>
        <p:nvSpPr>
          <p:cNvPr id="1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nvSpPr>
        <p:spPr bwMode="grayWhite">
          <a:xfrm flipH="1">
            <a:off x="0" y="1606550"/>
            <a:ext cx="4513263" cy="4394200"/>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lIns="68580" tIns="34290" rIns="68580" bIns="34290">
            <a:normAutofit/>
          </a:bodyPr>
          <a:lstStyle/>
          <a:p>
            <a:pPr algn="ctr" defTabSz="342900" eaLnBrk="1" fontAlgn="auto" hangingPunct="1">
              <a:spcBef>
                <a:spcPts val="0"/>
              </a:spcBef>
              <a:spcAft>
                <a:spcPts val="750"/>
              </a:spcAft>
              <a:buClr>
                <a:prstClr val="black"/>
              </a:buClr>
              <a:buSzPct val="100000"/>
              <a:defRPr/>
            </a:pPr>
            <a:endParaRPr lang="en-US" sz="1200" cap="all">
              <a:solidFill>
                <a:prstClr val="black"/>
              </a:solidFill>
              <a:latin typeface="Calibri" panose="020F0502020204030204"/>
            </a:endParaRPr>
          </a:p>
        </p:txBody>
      </p:sp>
      <p:cxnSp>
        <p:nvCxnSpPr>
          <p:cNvPr id="13" name="Straight Connector 1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nvCxnSpPr>
        <p:spPr>
          <a:xfrm>
            <a:off x="1714500" y="3360738"/>
            <a:ext cx="70167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8677" name="Title 1">
            <a:extLst>
              <a:ext uri="{FF2B5EF4-FFF2-40B4-BE49-F238E27FC236}">
                <a16:creationId xmlns:a16="http://schemas.microsoft.com/office/drawing/2014/main" id="{014F6970-3F78-5444-B642-4557B29ED7DB}"/>
              </a:ext>
            </a:extLst>
          </p:cNvPr>
          <p:cNvSpPr>
            <a:spLocks noGrp="1" noChangeArrowheads="1"/>
          </p:cNvSpPr>
          <p:nvPr>
            <p:ph type="title"/>
          </p:nvPr>
        </p:nvSpPr>
        <p:spPr>
          <a:xfrm>
            <a:off x="488950" y="1606550"/>
            <a:ext cx="3154363" cy="1006475"/>
          </a:xfrm>
        </p:spPr>
        <p:txBody>
          <a:bodyPr lIns="68580" tIns="34290" rIns="68580" bIns="34290"/>
          <a:lstStyle/>
          <a:p>
            <a:pPr algn="ctr" eaLnBrk="1" hangingPunct="1"/>
            <a:r>
              <a:rPr lang="en-US" altLang="en-US" sz="2700"/>
              <a:t>Fan Behavior</a:t>
            </a:r>
          </a:p>
        </p:txBody>
      </p:sp>
      <p:graphicFrame>
        <p:nvGraphicFramePr>
          <p:cNvPr id="5" name="Content Placeholder 2">
            <a:extLst>
              <a:ext uri="{FF2B5EF4-FFF2-40B4-BE49-F238E27FC236}">
                <a16:creationId xmlns:a16="http://schemas.microsoft.com/office/drawing/2014/main" id="{E002BF74-56DB-4C42-8CFD-7041F4637E46}"/>
              </a:ext>
            </a:extLst>
          </p:cNvPr>
          <p:cNvGraphicFramePr>
            <a:graphicFrameLocks noGrp="1"/>
          </p:cNvGraphicFramePr>
          <p:nvPr>
            <p:ph sz="half" idx="1"/>
          </p:nvPr>
        </p:nvGraphicFramePr>
        <p:xfrm>
          <a:off x="318407" y="2474082"/>
          <a:ext cx="7480317" cy="3355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nvSpPr>
        <p:spPr>
          <a:xfrm>
            <a:off x="0" y="857250"/>
            <a:ext cx="347662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0724" name="Title 1">
            <a:extLst>
              <a:ext uri="{FF2B5EF4-FFF2-40B4-BE49-F238E27FC236}">
                <a16:creationId xmlns:a16="http://schemas.microsoft.com/office/drawing/2014/main" id="{C1174BB2-1DFF-BD4B-BC1D-BBBDA4AC8F73}"/>
              </a:ext>
            </a:extLst>
          </p:cNvPr>
          <p:cNvSpPr>
            <a:spLocks noGrp="1" noChangeArrowheads="1"/>
          </p:cNvSpPr>
          <p:nvPr>
            <p:ph type="title"/>
          </p:nvPr>
        </p:nvSpPr>
        <p:spPr>
          <a:xfrm>
            <a:off x="708025" y="1392238"/>
            <a:ext cx="2527300" cy="4125912"/>
          </a:xfrm>
        </p:spPr>
        <p:txBody>
          <a:bodyPr/>
          <a:lstStyle/>
          <a:p>
            <a:pPr eaLnBrk="1" hangingPunct="1"/>
            <a:r>
              <a:rPr lang="en-US" altLang="en-US">
                <a:solidFill>
                  <a:srgbClr val="FFFFFF"/>
                </a:solidFill>
              </a:rPr>
              <a:t>Filing An Ejection Report</a:t>
            </a:r>
            <a:br>
              <a:rPr lang="en-US" altLang="en-US">
                <a:solidFill>
                  <a:srgbClr val="FFFFFF"/>
                </a:solidFill>
              </a:rPr>
            </a:br>
            <a:endParaRPr lang="en-US" altLang="en-US">
              <a:solidFill>
                <a:srgbClr val="FFFFFF"/>
              </a:solidFill>
            </a:endParaRPr>
          </a:p>
        </p:txBody>
      </p:sp>
      <p:graphicFrame>
        <p:nvGraphicFramePr>
          <p:cNvPr id="16" name="Content Placeholder 2">
            <a:extLst>
              <a:ext uri="{FF2B5EF4-FFF2-40B4-BE49-F238E27FC236}">
                <a16:creationId xmlns:a16="http://schemas.microsoft.com/office/drawing/2014/main" id="{4D6C0EF2-FFE4-49C5-BABA-C9782687FE3E}"/>
              </a:ext>
            </a:extLst>
          </p:cNvPr>
          <p:cNvGraphicFramePr>
            <a:graphicFrameLocks noGrp="1"/>
          </p:cNvGraphicFramePr>
          <p:nvPr>
            <p:ph idx="1"/>
          </p:nvPr>
        </p:nvGraphicFramePr>
        <p:xfrm>
          <a:off x="3960019" y="1339454"/>
          <a:ext cx="4701779"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nvSpPr>
        <p:spPr>
          <a:xfrm>
            <a:off x="0" y="857250"/>
            <a:ext cx="347662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cxnSp>
        <p:nvCxnSpPr>
          <p:cNvPr id="23" name="Straight Connector 2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nvCxnSpPr>
        <p:spPr>
          <a:xfrm flipV="1">
            <a:off x="571500" y="308610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2772" name="Title 1">
            <a:extLst>
              <a:ext uri="{FF2B5EF4-FFF2-40B4-BE49-F238E27FC236}">
                <a16:creationId xmlns:a16="http://schemas.microsoft.com/office/drawing/2014/main" id="{EBE6C6A3-3533-8549-BD2C-6A2EB0C84F26}"/>
              </a:ext>
            </a:extLst>
          </p:cNvPr>
          <p:cNvSpPr>
            <a:spLocks noGrp="1" noChangeArrowheads="1"/>
          </p:cNvSpPr>
          <p:nvPr>
            <p:ph type="title"/>
          </p:nvPr>
        </p:nvSpPr>
        <p:spPr>
          <a:xfrm>
            <a:off x="708025" y="1392238"/>
            <a:ext cx="2527300" cy="4125912"/>
          </a:xfrm>
        </p:spPr>
        <p:txBody>
          <a:bodyPr/>
          <a:lstStyle/>
          <a:p>
            <a:pPr eaLnBrk="1" hangingPunct="1"/>
            <a:r>
              <a:rPr lang="en-US" altLang="en-US">
                <a:solidFill>
                  <a:srgbClr val="FFFFFF"/>
                </a:solidFill>
              </a:rPr>
              <a:t>Filing An Ejection Report</a:t>
            </a:r>
            <a:br>
              <a:rPr lang="en-US" altLang="en-US">
                <a:solidFill>
                  <a:srgbClr val="FFFFFF"/>
                </a:solidFill>
              </a:rPr>
            </a:br>
            <a:endParaRPr lang="en-US" altLang="en-US">
              <a:solidFill>
                <a:srgbClr val="FFFFFF"/>
              </a:solidFill>
            </a:endParaRPr>
          </a:p>
        </p:txBody>
      </p:sp>
      <p:graphicFrame>
        <p:nvGraphicFramePr>
          <p:cNvPr id="16" name="Content Placeholder 2">
            <a:extLst>
              <a:ext uri="{FF2B5EF4-FFF2-40B4-BE49-F238E27FC236}">
                <a16:creationId xmlns:a16="http://schemas.microsoft.com/office/drawing/2014/main" id="{4D6C0EF2-FFE4-49C5-BABA-C9782687FE3E}"/>
              </a:ext>
            </a:extLst>
          </p:cNvPr>
          <p:cNvGraphicFramePr>
            <a:graphicFrameLocks noGrp="1"/>
          </p:cNvGraphicFramePr>
          <p:nvPr>
            <p:ph idx="1"/>
          </p:nvPr>
        </p:nvGraphicFramePr>
        <p:xfrm>
          <a:off x="3960019" y="1131570"/>
          <a:ext cx="4701779"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Rounded 10">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nvSpPr>
        <p:spPr>
          <a:xfrm rot="5400000" flipH="1">
            <a:off x="-396875" y="1604963"/>
            <a:ext cx="4441825" cy="3648075"/>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3" name="Rectangle: Top Corners Rounded 12">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nvSpPr>
        <p:spPr>
          <a:xfrm rot="5400000" flipH="1">
            <a:off x="-342900" y="1644650"/>
            <a:ext cx="4206875" cy="3568701"/>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cxnSp>
        <p:nvCxnSpPr>
          <p:cNvPr id="15" name="Straight Connector 14">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nvCxnSpPr>
        <p:spPr>
          <a:xfrm>
            <a:off x="393700" y="4276725"/>
            <a:ext cx="1196975"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3797" name="Content Placeholder 5">
            <a:extLst>
              <a:ext uri="{FF2B5EF4-FFF2-40B4-BE49-F238E27FC236}">
                <a16:creationId xmlns:a16="http://schemas.microsoft.com/office/drawing/2014/main" id="{7F2A6F3F-991C-A34E-A514-67229EE7C9A2}"/>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216400" y="857250"/>
            <a:ext cx="4840288" cy="5516563"/>
          </a:xfrm>
        </p:spPr>
      </p:pic>
      <p:sp>
        <p:nvSpPr>
          <p:cNvPr id="2" name="Title 1">
            <a:extLst>
              <a:ext uri="{FF2B5EF4-FFF2-40B4-BE49-F238E27FC236}">
                <a16:creationId xmlns:a16="http://schemas.microsoft.com/office/drawing/2014/main" id="{1C4C387D-8DD4-4E12-A8AD-DCF864149CD8}"/>
              </a:ext>
            </a:extLst>
          </p:cNvPr>
          <p:cNvSpPr>
            <a:spLocks noGrp="1"/>
          </p:cNvSpPr>
          <p:nvPr>
            <p:ph type="title"/>
          </p:nvPr>
        </p:nvSpPr>
        <p:spPr>
          <a:xfrm>
            <a:off x="249238" y="1698625"/>
            <a:ext cx="2978150" cy="2436813"/>
          </a:xfrm>
        </p:spPr>
        <p:txBody>
          <a:bodyPr lIns="68580" tIns="34290" rIns="68580" bIns="34290" rtlCol="0">
            <a:normAutofit/>
          </a:bodyPr>
          <a:lstStyle/>
          <a:p>
            <a:pPr eaLnBrk="1" fontAlgn="auto" hangingPunct="1">
              <a:spcAft>
                <a:spcPts val="0"/>
              </a:spcAft>
              <a:defRPr/>
            </a:pPr>
            <a:r>
              <a:rPr lang="en-US" sz="4050">
                <a:solidFill>
                  <a:schemeClr val="bg1"/>
                </a:solidFill>
              </a:rPr>
              <a:t>Filing An Ejection Report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B70373A-5DB8-0E48-8AF6-D63C6F5580E5}"/>
              </a:ext>
            </a:extLst>
          </p:cNvPr>
          <p:cNvSpPr>
            <a:spLocks noGrp="1" noChangeArrowheads="1"/>
          </p:cNvSpPr>
          <p:nvPr>
            <p:ph type="title"/>
          </p:nvPr>
        </p:nvSpPr>
        <p:spPr/>
        <p:txBody>
          <a:bodyPr/>
          <a:lstStyle/>
          <a:p>
            <a:pPr eaLnBrk="1" hangingPunct="1"/>
            <a:endParaRPr lang="en-US" altLang="en-US"/>
          </a:p>
        </p:txBody>
      </p:sp>
      <p:pic>
        <p:nvPicPr>
          <p:cNvPr id="34819" name="Content Placeholder 3">
            <a:extLst>
              <a:ext uri="{FF2B5EF4-FFF2-40B4-BE49-F238E27FC236}">
                <a16:creationId xmlns:a16="http://schemas.microsoft.com/office/drawing/2014/main" id="{81A99EBF-2D76-7843-91CE-7ACF754A694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2286000"/>
            <a:ext cx="6096000" cy="34305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nvSpPr>
        <p:spPr>
          <a:xfrm rot="5400000" flipH="1">
            <a:off x="-396875" y="1604963"/>
            <a:ext cx="4441825" cy="3648075"/>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Rectangle: Top Corners Rounded 11">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nvSpPr>
        <p:spPr>
          <a:xfrm rot="5400000" flipH="1">
            <a:off x="-342900" y="1644650"/>
            <a:ext cx="4206875" cy="3568701"/>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cxnSp>
        <p:nvCxnSpPr>
          <p:cNvPr id="14" name="Straight Connector 13">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nvCxnSpPr>
        <p:spPr>
          <a:xfrm>
            <a:off x="393700" y="4276725"/>
            <a:ext cx="1196975"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5845" name="Content Placeholder 4">
            <a:extLst>
              <a:ext uri="{FF2B5EF4-FFF2-40B4-BE49-F238E27FC236}">
                <a16:creationId xmlns:a16="http://schemas.microsoft.com/office/drawing/2014/main" id="{A43350F7-A11C-5B4A-8B10-16C04DB06AE6}"/>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903663" y="844550"/>
            <a:ext cx="5224462" cy="5237163"/>
          </a:xfrm>
        </p:spPr>
      </p:pic>
      <p:sp>
        <p:nvSpPr>
          <p:cNvPr id="2" name="Title 1">
            <a:extLst>
              <a:ext uri="{FF2B5EF4-FFF2-40B4-BE49-F238E27FC236}">
                <a16:creationId xmlns:a16="http://schemas.microsoft.com/office/drawing/2014/main" id="{A3EE8538-C2ED-4477-B6D1-C6C84AE1341B}"/>
              </a:ext>
            </a:extLst>
          </p:cNvPr>
          <p:cNvSpPr>
            <a:spLocks noGrp="1"/>
          </p:cNvSpPr>
          <p:nvPr>
            <p:ph type="title"/>
          </p:nvPr>
        </p:nvSpPr>
        <p:spPr>
          <a:xfrm>
            <a:off x="249238" y="1698625"/>
            <a:ext cx="2978150" cy="2436813"/>
          </a:xfrm>
        </p:spPr>
        <p:txBody>
          <a:bodyPr lIns="68580" tIns="34290" rIns="68580" bIns="34290" rtlCol="0">
            <a:normAutofit/>
          </a:bodyPr>
          <a:lstStyle/>
          <a:p>
            <a:pPr eaLnBrk="1" fontAlgn="auto" hangingPunct="1">
              <a:spcAft>
                <a:spcPts val="0"/>
              </a:spcAft>
              <a:defRPr/>
            </a:pPr>
            <a:r>
              <a:rPr lang="en-US" sz="4050" dirty="0">
                <a:solidFill>
                  <a:schemeClr val="bg1"/>
                </a:solidFill>
              </a:rPr>
              <a:t>Filing A DQ Report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36867" name="Title 1">
            <a:extLst>
              <a:ext uri="{FF2B5EF4-FFF2-40B4-BE49-F238E27FC236}">
                <a16:creationId xmlns:a16="http://schemas.microsoft.com/office/drawing/2014/main" id="{A4DF680A-5CB4-534E-8186-6C1C461368E5}"/>
              </a:ext>
            </a:extLst>
          </p:cNvPr>
          <p:cNvSpPr>
            <a:spLocks noGrp="1"/>
          </p:cNvSpPr>
          <p:nvPr>
            <p:ph type="title"/>
          </p:nvPr>
        </p:nvSpPr>
        <p:spPr>
          <a:xfrm>
            <a:off x="622300" y="2916238"/>
            <a:ext cx="2773363" cy="10255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Ejection Criteria</a:t>
            </a:r>
            <a:br>
              <a:rPr lang="en-US" altLang="en-US" sz="2400"/>
            </a:br>
            <a:r>
              <a:rPr lang="en-US" altLang="en-US" sz="2400"/>
              <a:t>Post-Game Ejections</a:t>
            </a:r>
          </a:p>
        </p:txBody>
      </p:sp>
      <p:sp>
        <p:nvSpPr>
          <p:cNvPr id="3" name="Content Placeholder 2">
            <a:extLst>
              <a:ext uri="{FF2B5EF4-FFF2-40B4-BE49-F238E27FC236}">
                <a16:creationId xmlns:a16="http://schemas.microsoft.com/office/drawing/2014/main" id="{9BD5185C-F77A-4D48-A205-92F858241C87}"/>
              </a:ext>
            </a:extLst>
          </p:cNvPr>
          <p:cNvSpPr>
            <a:spLocks noGrp="1"/>
          </p:cNvSpPr>
          <p:nvPr>
            <p:ph idx="1"/>
          </p:nvPr>
        </p:nvSpPr>
        <p:spPr>
          <a:xfrm>
            <a:off x="4537075" y="1458913"/>
            <a:ext cx="4056063" cy="3940175"/>
          </a:xfrm>
        </p:spPr>
        <p:txBody>
          <a:bodyPr rtlCol="0" anchor="ctr">
            <a:normAutofit lnSpcReduction="10000"/>
          </a:bodyPr>
          <a:lstStyle/>
          <a:p>
            <a:pPr eaLnBrk="1" fontAlgn="auto" hangingPunct="1">
              <a:spcAft>
                <a:spcPts val="0"/>
              </a:spcAft>
              <a:defRPr/>
            </a:pPr>
            <a:r>
              <a:rPr lang="en-US" sz="1800" b="1" dirty="0">
                <a:solidFill>
                  <a:schemeClr val="bg1"/>
                </a:solidFill>
              </a:rPr>
              <a:t>No </a:t>
            </a:r>
            <a:r>
              <a:rPr lang="en-US" sz="1800" b="1" dirty="0">
                <a:solidFill>
                  <a:srgbClr val="FFFF00"/>
                </a:solidFill>
              </a:rPr>
              <a:t>“free shots” </a:t>
            </a:r>
            <a:r>
              <a:rPr lang="en-US" sz="1800" b="1" dirty="0">
                <a:solidFill>
                  <a:schemeClr val="bg1"/>
                </a:solidFill>
              </a:rPr>
              <a:t>after the game/contest…in fact, </a:t>
            </a:r>
            <a:r>
              <a:rPr lang="en-US" sz="1800" b="1" u="sng" dirty="0">
                <a:solidFill>
                  <a:schemeClr val="bg1"/>
                </a:solidFill>
              </a:rPr>
              <a:t>there should be enhanced attention given to post-game ejections</a:t>
            </a:r>
          </a:p>
          <a:p>
            <a:pPr lvl="1" eaLnBrk="1" fontAlgn="auto" hangingPunct="1">
              <a:spcAft>
                <a:spcPts val="0"/>
              </a:spcAft>
              <a:defRPr/>
            </a:pPr>
            <a:r>
              <a:rPr lang="en-US" dirty="0">
                <a:solidFill>
                  <a:schemeClr val="bg1"/>
                </a:solidFill>
              </a:rPr>
              <a:t>These are to be enforced same as in-game ejections.</a:t>
            </a:r>
          </a:p>
          <a:p>
            <a:pPr lvl="1" eaLnBrk="1" fontAlgn="auto" hangingPunct="1">
              <a:spcAft>
                <a:spcPts val="0"/>
              </a:spcAft>
              <a:defRPr/>
            </a:pPr>
            <a:r>
              <a:rPr lang="en-US" dirty="0">
                <a:solidFill>
                  <a:schemeClr val="bg1"/>
                </a:solidFill>
              </a:rPr>
              <a:t>Do not allow inappropriate language/contact/input after the contest is complete</a:t>
            </a:r>
          </a:p>
          <a:p>
            <a:pPr lvl="1" eaLnBrk="1" fontAlgn="auto" hangingPunct="1">
              <a:spcAft>
                <a:spcPts val="0"/>
              </a:spcAft>
              <a:defRPr/>
            </a:pPr>
            <a:r>
              <a:rPr lang="en-US" dirty="0">
                <a:solidFill>
                  <a:schemeClr val="bg1"/>
                </a:solidFill>
              </a:rPr>
              <a:t>Coaches and players are expected to role model excellence at all times</a:t>
            </a:r>
          </a:p>
          <a:p>
            <a:pPr lvl="1" eaLnBrk="1" fontAlgn="auto" hangingPunct="1">
              <a:spcAft>
                <a:spcPts val="0"/>
              </a:spcAft>
              <a:defRPr/>
            </a:pPr>
            <a:endParaRPr lang="en-US" dirty="0">
              <a:solidFill>
                <a:schemeClr val="bg1"/>
              </a:solidFill>
            </a:endParaRPr>
          </a:p>
          <a:p>
            <a:pPr marL="397764" lvl="1" indent="0" eaLnBrk="1" fontAlgn="auto" hangingPunct="1">
              <a:spcAft>
                <a:spcPts val="0"/>
              </a:spcAft>
              <a:buFont typeface="Arial" panose="020B0604020202020204" pitchFamily="34" charset="0"/>
              <a:buNone/>
              <a:defRPr/>
            </a:pPr>
            <a:r>
              <a:rPr lang="en-US" sz="2400" b="1" dirty="0">
                <a:solidFill>
                  <a:schemeClr val="accent4"/>
                </a:solidFill>
              </a:rPr>
              <a:t>“What you permit, you </a:t>
            </a:r>
          </a:p>
          <a:p>
            <a:pPr marL="397764" lvl="1" indent="0" eaLnBrk="1" fontAlgn="auto" hangingPunct="1">
              <a:spcAft>
                <a:spcPts val="0"/>
              </a:spcAft>
              <a:buFont typeface="Arial" panose="020B0604020202020204" pitchFamily="34" charset="0"/>
              <a:buNone/>
              <a:defRPr/>
            </a:pPr>
            <a:r>
              <a:rPr lang="en-US" sz="2400" b="1" dirty="0">
                <a:solidFill>
                  <a:schemeClr val="accent4"/>
                </a:solidFill>
              </a:rPr>
              <a:t>            promote!”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40C14-C07B-4072-A616-F7D7F2076D64}"/>
              </a:ext>
            </a:extLst>
          </p:cNvPr>
          <p:cNvSpPr>
            <a:spLocks noGrp="1"/>
          </p:cNvSpPr>
          <p:nvPr>
            <p:ph type="ctrTitle"/>
          </p:nvPr>
        </p:nvSpPr>
        <p:spPr>
          <a:xfrm>
            <a:off x="457200" y="3092450"/>
            <a:ext cx="8474075" cy="1241425"/>
          </a:xfrm>
        </p:spPr>
        <p:txBody>
          <a:bodyPr/>
          <a:lstStyle/>
          <a:p>
            <a:pPr eaLnBrk="1" hangingPunct="1">
              <a:defRPr/>
            </a:pPr>
            <a:r>
              <a:rPr lang="en-US" dirty="0"/>
              <a:t>2019 NFHS softBALL</a:t>
            </a:r>
            <a:br>
              <a:rPr lang="en-US" dirty="0"/>
            </a:br>
            <a:r>
              <a:rPr lang="en-US" dirty="0"/>
              <a:t>Rules Power Point</a:t>
            </a:r>
          </a:p>
        </p:txBody>
      </p:sp>
      <p:sp>
        <p:nvSpPr>
          <p:cNvPr id="37891" name="Subtitle 2">
            <a:extLst>
              <a:ext uri="{FF2B5EF4-FFF2-40B4-BE49-F238E27FC236}">
                <a16:creationId xmlns:a16="http://schemas.microsoft.com/office/drawing/2014/main" id="{F980AA77-2E0E-0744-8D32-B627C416C754}"/>
              </a:ext>
            </a:extLst>
          </p:cNvPr>
          <p:cNvSpPr>
            <a:spLocks noGrp="1" noChangeArrowheads="1"/>
          </p:cNvSpPr>
          <p:nvPr>
            <p:ph type="subTitle" idx="1"/>
          </p:nvPr>
        </p:nvSpPr>
        <p:spPr>
          <a:xfrm>
            <a:off x="2384425" y="5033963"/>
            <a:ext cx="6623050" cy="1709737"/>
          </a:xfrm>
        </p:spPr>
        <p:txBody>
          <a:bodyPr/>
          <a:lstStyle/>
          <a:p>
            <a:pPr algn="ctr"/>
            <a:r>
              <a:rPr lang="en-US" altLang="en-US"/>
              <a:t>Rules Changes</a:t>
            </a:r>
            <a:br>
              <a:rPr lang="en-US" altLang="en-US"/>
            </a:br>
            <a:r>
              <a:rPr lang="en-US" altLang="en-US"/>
              <a:t>Major Editorial Changes</a:t>
            </a:r>
          </a:p>
          <a:p>
            <a:pPr algn="ctr"/>
            <a:r>
              <a:rPr lang="en-US" altLang="en-US"/>
              <a:t>Points of Emphasis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1652-7FA8-4646-98D1-65C9EE9A93E4}"/>
              </a:ext>
            </a:extLst>
          </p:cNvPr>
          <p:cNvSpPr>
            <a:spLocks noGrp="1"/>
          </p:cNvSpPr>
          <p:nvPr>
            <p:ph type="title"/>
          </p:nvPr>
        </p:nvSpPr>
        <p:spPr/>
        <p:txBody>
          <a:bodyPr/>
          <a:lstStyle/>
          <a:p>
            <a:pPr eaLnBrk="1" hangingPunct="1">
              <a:defRPr/>
            </a:pPr>
            <a:r>
              <a:rPr lang="en-US" dirty="0"/>
              <a:t>NFHS Rules Book as e-Books </a:t>
            </a:r>
          </a:p>
        </p:txBody>
      </p:sp>
      <p:sp>
        <p:nvSpPr>
          <p:cNvPr id="39939" name="Content Placeholder 2">
            <a:extLst>
              <a:ext uri="{FF2B5EF4-FFF2-40B4-BE49-F238E27FC236}">
                <a16:creationId xmlns:a16="http://schemas.microsoft.com/office/drawing/2014/main" id="{806DBB00-FF49-5749-A584-69B0AB07F10A}"/>
              </a:ext>
            </a:extLst>
          </p:cNvPr>
          <p:cNvSpPr>
            <a:spLocks noGrp="1" noChangeArrowheads="1"/>
          </p:cNvSpPr>
          <p:nvPr>
            <p:ph sz="half" idx="2"/>
          </p:nvPr>
        </p:nvSpPr>
        <p:spPr>
          <a:xfrm>
            <a:off x="4746625" y="1949450"/>
            <a:ext cx="4038600" cy="4525963"/>
          </a:xfrm>
        </p:spPr>
        <p:txBody>
          <a:bodyPr/>
          <a:lstStyle/>
          <a:p>
            <a:pPr marL="0" indent="0" eaLnBrk="1" hangingPunct="1">
              <a:buFont typeface="Wingdings" pitchFamily="2" charset="2"/>
              <a:buNone/>
            </a:pPr>
            <a:r>
              <a:rPr lang="en-US" altLang="en-US"/>
              <a:t>E-books features:</a:t>
            </a:r>
          </a:p>
          <a:p>
            <a:pPr lvl="1" eaLnBrk="1" hangingPunct="1"/>
            <a:r>
              <a:rPr lang="en-US" altLang="en-US"/>
              <a:t>Searchable</a:t>
            </a:r>
          </a:p>
          <a:p>
            <a:pPr lvl="1" eaLnBrk="1" hangingPunct="1"/>
            <a:r>
              <a:rPr lang="en-US" altLang="en-US"/>
              <a:t>Highlight areas of interest</a:t>
            </a:r>
          </a:p>
          <a:p>
            <a:pPr lvl="1" eaLnBrk="1" hangingPunct="1"/>
            <a:r>
              <a:rPr lang="en-US" altLang="en-US"/>
              <a:t>Make notes</a:t>
            </a:r>
          </a:p>
          <a:p>
            <a:pPr lvl="1" eaLnBrk="1" hangingPunct="1"/>
            <a:r>
              <a:rPr lang="en-US" altLang="en-US"/>
              <a:t>Easy navigation</a:t>
            </a:r>
          </a:p>
          <a:p>
            <a:pPr lvl="1" eaLnBrk="1" hangingPunct="1"/>
            <a:r>
              <a:rPr lang="en-US" altLang="en-US"/>
              <a:t>Adjustable viewing size</a:t>
            </a:r>
          </a:p>
          <a:p>
            <a:pPr lvl="1" eaLnBrk="1" hangingPunct="1"/>
            <a:r>
              <a:rPr lang="en-US" altLang="en-US"/>
              <a:t>Immediate availability</a:t>
            </a:r>
          </a:p>
        </p:txBody>
      </p:sp>
      <p:sp>
        <p:nvSpPr>
          <p:cNvPr id="4" name="Footer Placeholder 3">
            <a:extLst>
              <a:ext uri="{FF2B5EF4-FFF2-40B4-BE49-F238E27FC236}">
                <a16:creationId xmlns:a16="http://schemas.microsoft.com/office/drawing/2014/main" id="{F0655AC9-CB9D-44AE-BD38-AD726404BDE8}"/>
              </a:ext>
            </a:extLst>
          </p:cNvPr>
          <p:cNvSpPr>
            <a:spLocks noGrp="1"/>
          </p:cNvSpPr>
          <p:nvPr>
            <p:ph type="ftr" sz="quarter" idx="11"/>
          </p:nvPr>
        </p:nvSpPr>
        <p:spPr/>
        <p:txBody>
          <a:bodyPr/>
          <a:lstStyle/>
          <a:p>
            <a:pPr>
              <a:defRPr/>
            </a:pPr>
            <a:r>
              <a:rPr lang="en-US" dirty="0"/>
              <a:t>www.nfhs.org</a:t>
            </a:r>
          </a:p>
        </p:txBody>
      </p:sp>
      <p:pic>
        <p:nvPicPr>
          <p:cNvPr id="39941" name="Picture 6" descr="A screenshot of a cell phone&#10;&#10;Description generated with high confidence">
            <a:extLst>
              <a:ext uri="{FF2B5EF4-FFF2-40B4-BE49-F238E27FC236}">
                <a16:creationId xmlns:a16="http://schemas.microsoft.com/office/drawing/2014/main" id="{983EF1BB-B44A-7D4D-BE7D-8EC0D29E03E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6188" y="1879600"/>
            <a:ext cx="357346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1835-03B3-4F50-91E1-83F7B9E72FDF}"/>
              </a:ext>
            </a:extLst>
          </p:cNvPr>
          <p:cNvSpPr>
            <a:spLocks noGrp="1"/>
          </p:cNvSpPr>
          <p:nvPr>
            <p:ph type="title"/>
          </p:nvPr>
        </p:nvSpPr>
        <p:spPr/>
        <p:txBody>
          <a:bodyPr/>
          <a:lstStyle/>
          <a:p>
            <a:pPr eaLnBrk="1" hangingPunct="1">
              <a:defRPr/>
            </a:pPr>
            <a:r>
              <a:rPr lang="en-US" dirty="0"/>
              <a:t>NEW NFHS Rules App</a:t>
            </a:r>
          </a:p>
        </p:txBody>
      </p:sp>
      <p:sp>
        <p:nvSpPr>
          <p:cNvPr id="3" name="Content Placeholder 2">
            <a:extLst>
              <a:ext uri="{FF2B5EF4-FFF2-40B4-BE49-F238E27FC236}">
                <a16:creationId xmlns:a16="http://schemas.microsoft.com/office/drawing/2014/main" id="{7CD0351B-BD5A-4A23-AE30-844CBE692921}"/>
              </a:ext>
            </a:extLst>
          </p:cNvPr>
          <p:cNvSpPr>
            <a:spLocks noGrp="1"/>
          </p:cNvSpPr>
          <p:nvPr>
            <p:ph sz="half" idx="2"/>
          </p:nvPr>
        </p:nvSpPr>
        <p:spPr>
          <a:xfrm>
            <a:off x="4670425" y="1949450"/>
            <a:ext cx="4038600" cy="4525963"/>
          </a:xfrm>
        </p:spPr>
        <p:txBody>
          <a:bodyPr/>
          <a:lstStyle/>
          <a:p>
            <a:pPr marL="0" indent="0" eaLnBrk="1" hangingPunct="1">
              <a:buFont typeface="Wingdings" pitchFamily="2" charset="2"/>
              <a:buNone/>
              <a:defRPr/>
            </a:pPr>
            <a:r>
              <a:rPr lang="en-US" dirty="0"/>
              <a:t>Rules App features:</a:t>
            </a:r>
          </a:p>
          <a:p>
            <a:pPr lvl="1" eaLnBrk="1" hangingPunct="1">
              <a:defRPr/>
            </a:pPr>
            <a:r>
              <a:rPr lang="en-US" dirty="0"/>
              <a:t>Searchable</a:t>
            </a:r>
          </a:p>
          <a:p>
            <a:pPr lvl="1" eaLnBrk="1" hangingPunct="1">
              <a:defRPr/>
            </a:pPr>
            <a:r>
              <a:rPr lang="en-US" dirty="0"/>
              <a:t>Highlight notes</a:t>
            </a:r>
          </a:p>
          <a:p>
            <a:pPr lvl="1" eaLnBrk="1" hangingPunct="1">
              <a:defRPr/>
            </a:pPr>
            <a:r>
              <a:rPr lang="en-US" dirty="0"/>
              <a:t>Bookmarks</a:t>
            </a:r>
          </a:p>
          <a:p>
            <a:pPr lvl="1" eaLnBrk="1" hangingPunct="1">
              <a:defRPr/>
            </a:pPr>
            <a:r>
              <a:rPr lang="en-US" dirty="0"/>
              <a:t>Quizzes for all sports</a:t>
            </a:r>
          </a:p>
          <a:p>
            <a:pPr lvl="1" eaLnBrk="1" hangingPunct="1">
              <a:defRPr/>
            </a:pPr>
            <a:r>
              <a:rPr lang="en-US" dirty="0"/>
              <a:t>Easy navigation</a:t>
            </a:r>
          </a:p>
          <a:p>
            <a:pPr lvl="1" eaLnBrk="1" hangingPunct="1">
              <a:defRPr/>
            </a:pPr>
            <a:r>
              <a:rPr lang="en-US" dirty="0"/>
              <a:t>Immediate availability</a:t>
            </a:r>
          </a:p>
          <a:p>
            <a:pPr lvl="1" eaLnBrk="1" hangingPunct="1">
              <a:defRPr/>
            </a:pPr>
            <a:r>
              <a:rPr lang="en-US" dirty="0"/>
              <a:t>Free to paid members of the NFHS Coaches and Officials Associations</a:t>
            </a:r>
          </a:p>
          <a:p>
            <a:pPr lvl="1" eaLnBrk="1" hangingPunct="1">
              <a:defRPr/>
            </a:pPr>
            <a:r>
              <a:rPr lang="en-US" dirty="0">
                <a:hlinkClick r:id="rId3"/>
              </a:rPr>
              <a:t>www.nfhs.org/erules</a:t>
            </a:r>
            <a:r>
              <a:rPr lang="en-US" dirty="0"/>
              <a:t> for more information</a:t>
            </a:r>
          </a:p>
          <a:p>
            <a:pPr marL="457200" lvl="1" indent="0" eaLnBrk="1" hangingPunct="1">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9FFF58C0-7D0A-413A-BBBA-1A104098AD66}"/>
              </a:ext>
            </a:extLst>
          </p:cNvPr>
          <p:cNvSpPr>
            <a:spLocks noGrp="1"/>
          </p:cNvSpPr>
          <p:nvPr>
            <p:ph type="ftr" sz="quarter" idx="11"/>
          </p:nvPr>
        </p:nvSpPr>
        <p:spPr/>
        <p:txBody>
          <a:bodyPr/>
          <a:lstStyle/>
          <a:p>
            <a:pPr>
              <a:defRPr/>
            </a:pPr>
            <a:r>
              <a:rPr lang="en-US" dirty="0"/>
              <a:t>www.nfhs.org</a:t>
            </a:r>
          </a:p>
        </p:txBody>
      </p:sp>
      <p:pic>
        <p:nvPicPr>
          <p:cNvPr id="41989" name="Content Placeholder 7">
            <a:extLst>
              <a:ext uri="{FF2B5EF4-FFF2-40B4-BE49-F238E27FC236}">
                <a16:creationId xmlns:a16="http://schemas.microsoft.com/office/drawing/2014/main" id="{5505368E-5F42-954C-847D-2D22CD5255B1}"/>
              </a:ext>
            </a:extLst>
          </p:cNvPr>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a:xfrm>
            <a:off x="1481138" y="1963738"/>
            <a:ext cx="2509837" cy="44624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flipV="1">
            <a:off x="0" y="857250"/>
            <a:ext cx="3302000"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black"/>
              </a:solidFill>
            </a:endParaRPr>
          </a:p>
        </p:txBody>
      </p:sp>
      <p:grpSp>
        <p:nvGrpSpPr>
          <p:cNvPr id="20483" name="Group 11">
            <a:extLst>
              <a:ext uri="{FF2B5EF4-FFF2-40B4-BE49-F238E27FC236}">
                <a16:creationId xmlns:a16="http://schemas.microsoft.com/office/drawing/2014/main" id="{F61D9B18-455A-7F4F-9202-9129C616F9CD}"/>
              </a:ext>
            </a:extLst>
          </p:cNvPr>
          <p:cNvGrpSpPr>
            <a:grpSpLocks noGrp="1" noUngrp="1" noRot="1" noChangeAspect="1" noMove="1" noResize="1"/>
          </p:cNvGrpSpPr>
          <p:nvPr/>
        </p:nvGrpSpPr>
        <p:grpSpPr bwMode="auto">
          <a:xfrm>
            <a:off x="2486025" y="857250"/>
            <a:ext cx="1828800" cy="5143500"/>
            <a:chOff x="1320800" y="0"/>
            <a:chExt cx="2436813" cy="6858001"/>
          </a:xfrm>
        </p:grpSpPr>
        <p:sp>
          <p:nvSpPr>
            <p:cNvPr id="20486" name="Freeform 6">
              <a:extLst>
                <a:ext uri="{FF2B5EF4-FFF2-40B4-BE49-F238E27FC236}">
                  <a16:creationId xmlns:a16="http://schemas.microsoft.com/office/drawing/2014/main" id="{95FDCCFB-3ED2-2947-9995-14E534751D0C}"/>
                </a:ext>
              </a:extLst>
            </p:cNvPr>
            <p:cNvSpPr>
              <a:spLocks/>
            </p:cNvSpPr>
            <p:nvPr/>
          </p:nvSpPr>
          <p:spPr bwMode="auto">
            <a:xfrm>
              <a:off x="1627188" y="0"/>
              <a:ext cx="1122363" cy="5329238"/>
            </a:xfrm>
            <a:custGeom>
              <a:avLst/>
              <a:gdLst>
                <a:gd name="T0" fmla="*/ 0 w 707"/>
                <a:gd name="T1" fmla="*/ 5286375 h 3357"/>
                <a:gd name="T2" fmla="*/ 247650 w 707"/>
                <a:gd name="T3" fmla="*/ 5329238 h 3357"/>
                <a:gd name="T4" fmla="*/ 1122363 w 707"/>
                <a:gd name="T5" fmla="*/ 0 h 3357"/>
                <a:gd name="T6" fmla="*/ 868363 w 707"/>
                <a:gd name="T7" fmla="*/ 0 h 3357"/>
                <a:gd name="T8" fmla="*/ 0 w 707"/>
                <a:gd name="T9" fmla="*/ 5286375 h 3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7" name="Freeform 7">
              <a:extLst>
                <a:ext uri="{FF2B5EF4-FFF2-40B4-BE49-F238E27FC236}">
                  <a16:creationId xmlns:a16="http://schemas.microsoft.com/office/drawing/2014/main" id="{5F7775B7-5353-0348-AFE3-DAE693FE5588}"/>
                </a:ext>
              </a:extLst>
            </p:cNvPr>
            <p:cNvSpPr>
              <a:spLocks/>
            </p:cNvSpPr>
            <p:nvPr/>
          </p:nvSpPr>
          <p:spPr bwMode="auto">
            <a:xfrm>
              <a:off x="1320800" y="0"/>
              <a:ext cx="1117600" cy="5276850"/>
            </a:xfrm>
            <a:custGeom>
              <a:avLst/>
              <a:gdLst>
                <a:gd name="T0" fmla="*/ 1117600 w 704"/>
                <a:gd name="T1" fmla="*/ 0 h 3324"/>
                <a:gd name="T2" fmla="*/ 865188 w 704"/>
                <a:gd name="T3" fmla="*/ 0 h 3324"/>
                <a:gd name="T4" fmla="*/ 0 w 704"/>
                <a:gd name="T5" fmla="*/ 5238750 h 3324"/>
                <a:gd name="T6" fmla="*/ 249238 w 704"/>
                <a:gd name="T7" fmla="*/ 5276850 h 3324"/>
                <a:gd name="T8" fmla="*/ 1117600 w 704"/>
                <a:gd name="T9" fmla="*/ 0 h 3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 h="3324">
                  <a:moveTo>
                    <a:pt x="704" y="0"/>
                  </a:moveTo>
                  <a:lnTo>
                    <a:pt x="545" y="0"/>
                  </a:lnTo>
                  <a:lnTo>
                    <a:pt x="0" y="3300"/>
                  </a:lnTo>
                  <a:lnTo>
                    <a:pt x="157" y="3324"/>
                  </a:lnTo>
                  <a:lnTo>
                    <a:pt x="704"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8">
              <a:extLst>
                <a:ext uri="{FF2B5EF4-FFF2-40B4-BE49-F238E27FC236}">
                  <a16:creationId xmlns:a16="http://schemas.microsoft.com/office/drawing/2014/main" id="{4383F7CA-7543-3942-8EA6-54C1048EF734}"/>
                </a:ext>
              </a:extLst>
            </p:cNvPr>
            <p:cNvSpPr>
              <a:spLocks/>
            </p:cNvSpPr>
            <p:nvPr/>
          </p:nvSpPr>
          <p:spPr bwMode="auto">
            <a:xfrm>
              <a:off x="1320800" y="5238750"/>
              <a:ext cx="1228725" cy="1619250"/>
            </a:xfrm>
            <a:custGeom>
              <a:avLst/>
              <a:gdLst>
                <a:gd name="T0" fmla="*/ 0 w 774"/>
                <a:gd name="T1" fmla="*/ 0 h 1020"/>
                <a:gd name="T2" fmla="*/ 1174750 w 774"/>
                <a:gd name="T3" fmla="*/ 1619250 h 1020"/>
                <a:gd name="T4" fmla="*/ 1228725 w 774"/>
                <a:gd name="T5" fmla="*/ 1619250 h 1020"/>
                <a:gd name="T6" fmla="*/ 0 w 774"/>
                <a:gd name="T7" fmla="*/ 0 h 10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4" h="1020">
                  <a:moveTo>
                    <a:pt x="0" y="0"/>
                  </a:moveTo>
                  <a:lnTo>
                    <a:pt x="740" y="1020"/>
                  </a:lnTo>
                  <a:lnTo>
                    <a:pt x="774" y="1020"/>
                  </a:ln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nvSpPr>
          <p:spPr bwMode="auto">
            <a:xfrm>
              <a:off x="1627518" y="5291667"/>
              <a:ext cx="1495509" cy="1566334"/>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nvSpPr>
          <p:spPr bwMode="auto">
            <a:xfrm>
              <a:off x="1627518" y="5285318"/>
              <a:ext cx="2130095" cy="1572683"/>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491" name="Freeform 11">
              <a:extLst>
                <a:ext uri="{FF2B5EF4-FFF2-40B4-BE49-F238E27FC236}">
                  <a16:creationId xmlns:a16="http://schemas.microsoft.com/office/drawing/2014/main" id="{BB0F6DE3-80AF-6A40-BFBC-34C9444C09CA}"/>
                </a:ext>
              </a:extLst>
            </p:cNvPr>
            <p:cNvSpPr>
              <a:spLocks/>
            </p:cNvSpPr>
            <p:nvPr/>
          </p:nvSpPr>
          <p:spPr bwMode="auto">
            <a:xfrm>
              <a:off x="1320800" y="5238750"/>
              <a:ext cx="1695450" cy="1619250"/>
            </a:xfrm>
            <a:custGeom>
              <a:avLst/>
              <a:gdLst>
                <a:gd name="T0" fmla="*/ 1695450 w 1068"/>
                <a:gd name="T1" fmla="*/ 1619250 h 1020"/>
                <a:gd name="T2" fmla="*/ 292100 w 1068"/>
                <a:gd name="T3" fmla="*/ 95250 h 1020"/>
                <a:gd name="T4" fmla="*/ 244475 w 1068"/>
                <a:gd name="T5" fmla="*/ 42863 h 1020"/>
                <a:gd name="T6" fmla="*/ 249238 w 1068"/>
                <a:gd name="T7" fmla="*/ 42863 h 1020"/>
                <a:gd name="T8" fmla="*/ 249238 w 1068"/>
                <a:gd name="T9" fmla="*/ 38100 h 1020"/>
                <a:gd name="T10" fmla="*/ 244475 w 1068"/>
                <a:gd name="T11" fmla="*/ 38100 h 1020"/>
                <a:gd name="T12" fmla="*/ 0 w 1068"/>
                <a:gd name="T13" fmla="*/ 0 h 1020"/>
                <a:gd name="T14" fmla="*/ 0 w 1068"/>
                <a:gd name="T15" fmla="*/ 0 h 1020"/>
                <a:gd name="T16" fmla="*/ 1228725 w 1068"/>
                <a:gd name="T17" fmla="*/ 1619250 h 1020"/>
                <a:gd name="T18" fmla="*/ 1695450 w 1068"/>
                <a:gd name="T19" fmla="*/ 1619250 h 10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8" h="1020">
                  <a:moveTo>
                    <a:pt x="1068" y="1020"/>
                  </a:moveTo>
                  <a:lnTo>
                    <a:pt x="184" y="60"/>
                  </a:lnTo>
                  <a:lnTo>
                    <a:pt x="154" y="27"/>
                  </a:lnTo>
                  <a:lnTo>
                    <a:pt x="157" y="27"/>
                  </a:lnTo>
                  <a:lnTo>
                    <a:pt x="157" y="24"/>
                  </a:lnTo>
                  <a:lnTo>
                    <a:pt x="154" y="24"/>
                  </a:lnTo>
                  <a:lnTo>
                    <a:pt x="0" y="0"/>
                  </a:lnTo>
                  <a:lnTo>
                    <a:pt x="774" y="1020"/>
                  </a:lnTo>
                  <a:lnTo>
                    <a:pt x="1068" y="102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484" name="Title 1">
            <a:extLst>
              <a:ext uri="{FF2B5EF4-FFF2-40B4-BE49-F238E27FC236}">
                <a16:creationId xmlns:a16="http://schemas.microsoft.com/office/drawing/2014/main" id="{3CA2A3BD-3E66-ED4C-A919-C4DCDAAD2A67}"/>
              </a:ext>
            </a:extLst>
          </p:cNvPr>
          <p:cNvSpPr>
            <a:spLocks noGrp="1" noChangeArrowheads="1"/>
          </p:cNvSpPr>
          <p:nvPr>
            <p:ph type="title"/>
          </p:nvPr>
        </p:nvSpPr>
        <p:spPr>
          <a:xfrm>
            <a:off x="401638" y="1371600"/>
            <a:ext cx="2084387" cy="3829050"/>
          </a:xfrm>
        </p:spPr>
        <p:txBody>
          <a:bodyPr/>
          <a:lstStyle/>
          <a:p>
            <a:pPr eaLnBrk="1" hangingPunct="1"/>
            <a:r>
              <a:rPr lang="en-US" altLang="en-US" sz="3000">
                <a:solidFill>
                  <a:srgbClr val="FFFFFF"/>
                </a:solidFill>
              </a:rPr>
              <a:t>The Formula for</a:t>
            </a:r>
            <a:r>
              <a:rPr lang="en-US" altLang="en-US" sz="3000">
                <a:solidFill>
                  <a:srgbClr val="FFFFFF"/>
                </a:solidFill>
                <a:latin typeface="Algerian" panose="020F0502020204030204" pitchFamily="34" charset="0"/>
              </a:rPr>
              <a:t> “IT”</a:t>
            </a:r>
            <a:r>
              <a:rPr lang="en-US" altLang="en-US" sz="3000">
                <a:solidFill>
                  <a:srgbClr val="FFFFFF"/>
                </a:solidFill>
              </a:rPr>
              <a:t> </a:t>
            </a:r>
          </a:p>
        </p:txBody>
      </p:sp>
      <p:graphicFrame>
        <p:nvGraphicFramePr>
          <p:cNvPr id="5" name="Content Placeholder 2">
            <a:extLst>
              <a:ext uri="{FF2B5EF4-FFF2-40B4-BE49-F238E27FC236}">
                <a16:creationId xmlns:a16="http://schemas.microsoft.com/office/drawing/2014/main" id="{6A7B44F1-8C5D-40E4-8B7B-B315FD7BC869}"/>
              </a:ext>
            </a:extLst>
          </p:cNvPr>
          <p:cNvGraphicFramePr>
            <a:graphicFrameLocks noGrp="1"/>
          </p:cNvGraphicFramePr>
          <p:nvPr>
            <p:ph idx="1"/>
          </p:nvPr>
        </p:nvGraphicFramePr>
        <p:xfrm>
          <a:off x="3554460" y="1090422"/>
          <a:ext cx="5360940" cy="4594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1E35C31B-B5FB-0846-8918-C81FC8683219}"/>
                                            </p:graphicEl>
                                          </p:spTgt>
                                        </p:tgtEl>
                                        <p:attrNameLst>
                                          <p:attrName>style.visibility</p:attrName>
                                        </p:attrNameLst>
                                      </p:cBhvr>
                                      <p:to>
                                        <p:strVal val="visible"/>
                                      </p:to>
                                    </p:set>
                                    <p:animEffect transition="in" filter="wipe(up)">
                                      <p:cBhvr>
                                        <p:cTn id="7" dur="2000"/>
                                        <p:tgtEl>
                                          <p:spTgt spid="5">
                                            <p:graphicEl>
                                              <a:dgm id="{1E35C31B-B5FB-0846-8918-C81FC86832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58140578-BC10-5E4C-BAF7-612BAD25E79E}"/>
                                            </p:graphicEl>
                                          </p:spTgt>
                                        </p:tgtEl>
                                        <p:attrNameLst>
                                          <p:attrName>style.visibility</p:attrName>
                                        </p:attrNameLst>
                                      </p:cBhvr>
                                      <p:to>
                                        <p:strVal val="visible"/>
                                      </p:to>
                                    </p:set>
                                    <p:animEffect transition="in" filter="wipe(up)">
                                      <p:cBhvr>
                                        <p:cTn id="12" dur="2000"/>
                                        <p:tgtEl>
                                          <p:spTgt spid="5">
                                            <p:graphicEl>
                                              <a:dgm id="{58140578-BC10-5E4C-BAF7-612BAD25E7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F008E7C1-E10C-1D4B-9037-7AD08F26125D}"/>
                                            </p:graphicEl>
                                          </p:spTgt>
                                        </p:tgtEl>
                                        <p:attrNameLst>
                                          <p:attrName>style.visibility</p:attrName>
                                        </p:attrNameLst>
                                      </p:cBhvr>
                                      <p:to>
                                        <p:strVal val="visible"/>
                                      </p:to>
                                    </p:set>
                                    <p:animEffect transition="in" filter="wipe(up)">
                                      <p:cBhvr>
                                        <p:cTn id="17" dur="2000"/>
                                        <p:tgtEl>
                                          <p:spTgt spid="5">
                                            <p:graphicEl>
                                              <a:dgm id="{F008E7C1-E10C-1D4B-9037-7AD08F26125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5E56E66B-7F25-5646-9532-DD48B7543EEE}"/>
                                            </p:graphicEl>
                                          </p:spTgt>
                                        </p:tgtEl>
                                        <p:attrNameLst>
                                          <p:attrName>style.visibility</p:attrName>
                                        </p:attrNameLst>
                                      </p:cBhvr>
                                      <p:to>
                                        <p:strVal val="visible"/>
                                      </p:to>
                                    </p:set>
                                    <p:animEffect transition="in" filter="wipe(up)">
                                      <p:cBhvr>
                                        <p:cTn id="22" dur="2000"/>
                                        <p:tgtEl>
                                          <p:spTgt spid="5">
                                            <p:graphicEl>
                                              <a:dgm id="{5E56E66B-7F25-5646-9532-DD48B7543E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77242991-1A7C-DF43-8B3F-62CCC7C11A9A}"/>
                                            </p:graphicEl>
                                          </p:spTgt>
                                        </p:tgtEl>
                                        <p:attrNameLst>
                                          <p:attrName>style.visibility</p:attrName>
                                        </p:attrNameLst>
                                      </p:cBhvr>
                                      <p:to>
                                        <p:strVal val="visible"/>
                                      </p:to>
                                    </p:set>
                                    <p:animEffect transition="in" filter="wipe(up)">
                                      <p:cBhvr>
                                        <p:cTn id="27" dur="2000"/>
                                        <p:tgtEl>
                                          <p:spTgt spid="5">
                                            <p:graphicEl>
                                              <a:dgm id="{77242991-1A7C-DF43-8B3F-62CCC7C11A9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graphicEl>
                                              <a:dgm id="{5B5ADAA0-39F5-574C-A963-0972D604F763}"/>
                                            </p:graphicEl>
                                          </p:spTgt>
                                        </p:tgtEl>
                                        <p:attrNameLst>
                                          <p:attrName>style.visibility</p:attrName>
                                        </p:attrNameLst>
                                      </p:cBhvr>
                                      <p:to>
                                        <p:strVal val="visible"/>
                                      </p:to>
                                    </p:set>
                                    <p:animEffect transition="in" filter="wipe(up)">
                                      <p:cBhvr>
                                        <p:cTn id="32" dur="2000"/>
                                        <p:tgtEl>
                                          <p:spTgt spid="5">
                                            <p:graphicEl>
                                              <a:dgm id="{5B5ADAA0-39F5-574C-A963-0972D604F76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88994D63-FE15-C245-9DED-6A6B3E35C290}"/>
                                            </p:graphicEl>
                                          </p:spTgt>
                                        </p:tgtEl>
                                        <p:attrNameLst>
                                          <p:attrName>style.visibility</p:attrName>
                                        </p:attrNameLst>
                                      </p:cBhvr>
                                      <p:to>
                                        <p:strVal val="visible"/>
                                      </p:to>
                                    </p:set>
                                    <p:animEffect transition="in" filter="wipe(up)">
                                      <p:cBhvr>
                                        <p:cTn id="37" dur="2000"/>
                                        <p:tgtEl>
                                          <p:spTgt spid="5">
                                            <p:graphicEl>
                                              <a:dgm id="{88994D63-FE15-C245-9DED-6A6B3E35C2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EEC2-B623-422F-BC2E-5059B91A2DC1}"/>
              </a:ext>
            </a:extLst>
          </p:cNvPr>
          <p:cNvSpPr>
            <a:spLocks noGrp="1"/>
          </p:cNvSpPr>
          <p:nvPr>
            <p:ph type="title"/>
          </p:nvPr>
        </p:nvSpPr>
        <p:spPr>
          <a:xfrm>
            <a:off x="722313" y="4679950"/>
            <a:ext cx="6651625" cy="1362075"/>
          </a:xfrm>
        </p:spPr>
        <p:txBody>
          <a:bodyPr/>
          <a:lstStyle/>
          <a:p>
            <a:pPr eaLnBrk="1" hangingPunct="1">
              <a:defRPr/>
            </a:pPr>
            <a:r>
              <a:rPr lang="en-US" dirty="0"/>
              <a:t>2019 NFHS</a:t>
            </a:r>
            <a:br>
              <a:rPr lang="en-US" dirty="0"/>
            </a:br>
            <a:r>
              <a:rPr lang="en-US" dirty="0" err="1"/>
              <a:t>sofTBALL</a:t>
            </a:r>
            <a:r>
              <a:rPr lang="en-US" dirty="0"/>
              <a:t> </a:t>
            </a:r>
            <a:br>
              <a:rPr lang="en-US" dirty="0"/>
            </a:br>
            <a:r>
              <a:rPr lang="en-US" dirty="0"/>
              <a:t>RULES CHANGES</a:t>
            </a:r>
          </a:p>
        </p:txBody>
      </p:sp>
      <p:sp>
        <p:nvSpPr>
          <p:cNvPr id="44035" name="Text Placeholder 2">
            <a:extLst>
              <a:ext uri="{FF2B5EF4-FFF2-40B4-BE49-F238E27FC236}">
                <a16:creationId xmlns:a16="http://schemas.microsoft.com/office/drawing/2014/main" id="{112922AA-B5E9-3649-9A04-1E1B8045B7A3}"/>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90EFE87-441D-BD4C-A42E-62A036F0E3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57675" y="2058988"/>
            <a:ext cx="45275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B7EAC67-E0F1-4F83-9DA1-6E337FBFA038}"/>
              </a:ext>
            </a:extLst>
          </p:cNvPr>
          <p:cNvSpPr>
            <a:spLocks noGrp="1"/>
          </p:cNvSpPr>
          <p:nvPr>
            <p:ph type="title"/>
          </p:nvPr>
        </p:nvSpPr>
        <p:spPr>
          <a:xfrm>
            <a:off x="1400175" y="585788"/>
            <a:ext cx="7519988" cy="1204912"/>
          </a:xfrm>
        </p:spPr>
        <p:txBody>
          <a:bodyPr/>
          <a:lstStyle/>
          <a:p>
            <a:pPr>
              <a:defRPr/>
            </a:pPr>
            <a:r>
              <a:rPr lang="en-US" sz="3600" dirty="0"/>
              <a:t>FIELD AND EQUIPMENT</a:t>
            </a:r>
            <a:br>
              <a:rPr lang="en-US" sz="3600" dirty="0"/>
            </a:br>
            <a:r>
              <a:rPr lang="en-US" sz="3600" dirty="0"/>
              <a:t>Rules 1-1-7, 2-22-4, Table 5-1, 5-1-1</a:t>
            </a:r>
            <a:r>
              <a:rPr lang="en-US" sz="3600" cap="none" dirty="0"/>
              <a:t>o</a:t>
            </a:r>
            <a:endParaRPr lang="en-US" sz="3600" dirty="0"/>
          </a:p>
        </p:txBody>
      </p:sp>
      <p:sp>
        <p:nvSpPr>
          <p:cNvPr id="46084" name="Content Placeholder 2">
            <a:extLst>
              <a:ext uri="{FF2B5EF4-FFF2-40B4-BE49-F238E27FC236}">
                <a16:creationId xmlns:a16="http://schemas.microsoft.com/office/drawing/2014/main" id="{513979FA-5FDF-1844-BC10-E0BE29D706F8}"/>
              </a:ext>
            </a:extLst>
          </p:cNvPr>
          <p:cNvSpPr>
            <a:spLocks noGrp="1" noChangeArrowheads="1"/>
          </p:cNvSpPr>
          <p:nvPr>
            <p:ph idx="1"/>
          </p:nvPr>
        </p:nvSpPr>
        <p:spPr>
          <a:xfrm>
            <a:off x="1019175" y="2182813"/>
            <a:ext cx="3051175" cy="3657600"/>
          </a:xfrm>
        </p:spPr>
        <p:txBody>
          <a:bodyPr/>
          <a:lstStyle/>
          <a:p>
            <a:r>
              <a:rPr lang="en-US" altLang="en-US"/>
              <a:t>Media shall be prohibited from being in live-ball areas. The home team or game management may designate an area for the media in dead-ball territory.</a:t>
            </a:r>
          </a:p>
        </p:txBody>
      </p:sp>
      <p:sp>
        <p:nvSpPr>
          <p:cNvPr id="4" name="Footer Placeholder 3">
            <a:extLst>
              <a:ext uri="{FF2B5EF4-FFF2-40B4-BE49-F238E27FC236}">
                <a16:creationId xmlns:a16="http://schemas.microsoft.com/office/drawing/2014/main" id="{7407C885-F62D-4FE0-AAC8-06617612D7E3}"/>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1B5E-405E-48EA-8BB8-3F7317D5DF32}"/>
              </a:ext>
            </a:extLst>
          </p:cNvPr>
          <p:cNvSpPr>
            <a:spLocks noGrp="1"/>
          </p:cNvSpPr>
          <p:nvPr>
            <p:ph type="title"/>
          </p:nvPr>
        </p:nvSpPr>
        <p:spPr/>
        <p:txBody>
          <a:bodyPr/>
          <a:lstStyle/>
          <a:p>
            <a:pPr>
              <a:defRPr/>
            </a:pPr>
            <a:r>
              <a:rPr lang="en-US" dirty="0"/>
              <a:t>FIELD AND EQUIPMENT</a:t>
            </a:r>
            <a:br>
              <a:rPr lang="en-US" dirty="0"/>
            </a:br>
            <a:r>
              <a:rPr lang="en-US" dirty="0"/>
              <a:t>Rule 1-5-2</a:t>
            </a:r>
            <a:r>
              <a:rPr lang="en-US" cap="none" dirty="0"/>
              <a:t>a</a:t>
            </a:r>
            <a:endParaRPr lang="en-US" dirty="0"/>
          </a:p>
        </p:txBody>
      </p:sp>
      <p:sp>
        <p:nvSpPr>
          <p:cNvPr id="48131" name="Content Placeholder 2">
            <a:extLst>
              <a:ext uri="{FF2B5EF4-FFF2-40B4-BE49-F238E27FC236}">
                <a16:creationId xmlns:a16="http://schemas.microsoft.com/office/drawing/2014/main" id="{004A3F91-5933-A74B-8D6E-9B27793332C9}"/>
              </a:ext>
            </a:extLst>
          </p:cNvPr>
          <p:cNvSpPr>
            <a:spLocks noGrp="1" noChangeArrowheads="1"/>
          </p:cNvSpPr>
          <p:nvPr>
            <p:ph idx="1"/>
          </p:nvPr>
        </p:nvSpPr>
        <p:spPr>
          <a:xfrm>
            <a:off x="1100138" y="1989138"/>
            <a:ext cx="3254375" cy="2836862"/>
          </a:xfrm>
        </p:spPr>
        <p:txBody>
          <a:bodyPr/>
          <a:lstStyle/>
          <a:p>
            <a:r>
              <a:rPr lang="en-US" altLang="en-US"/>
              <a:t>A softball bat is permitted to have an adjustable knob, provided the knob is permanently fastened by the manufacturer.</a:t>
            </a:r>
            <a:endParaRPr lang="en-US" altLang="en-US" sz="2400"/>
          </a:p>
        </p:txBody>
      </p:sp>
      <p:sp>
        <p:nvSpPr>
          <p:cNvPr id="4" name="Footer Placeholder 3">
            <a:extLst>
              <a:ext uri="{FF2B5EF4-FFF2-40B4-BE49-F238E27FC236}">
                <a16:creationId xmlns:a16="http://schemas.microsoft.com/office/drawing/2014/main" id="{CF86F6FF-EA33-4ED1-A6D9-77F24256A092}"/>
              </a:ext>
            </a:extLst>
          </p:cNvPr>
          <p:cNvSpPr>
            <a:spLocks noGrp="1"/>
          </p:cNvSpPr>
          <p:nvPr>
            <p:ph type="ftr" sz="quarter" idx="11"/>
          </p:nvPr>
        </p:nvSpPr>
        <p:spPr/>
        <p:txBody>
          <a:bodyPr/>
          <a:lstStyle/>
          <a:p>
            <a:pPr>
              <a:defRPr/>
            </a:pPr>
            <a:r>
              <a:rPr lang="en-US"/>
              <a:t>www.nfhs.org</a:t>
            </a:r>
          </a:p>
        </p:txBody>
      </p:sp>
      <p:pic>
        <p:nvPicPr>
          <p:cNvPr id="48133" name="Picture 6">
            <a:extLst>
              <a:ext uri="{FF2B5EF4-FFF2-40B4-BE49-F238E27FC236}">
                <a16:creationId xmlns:a16="http://schemas.microsoft.com/office/drawing/2014/main" id="{32900175-B27C-F049-A494-3A494E5277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538" y="2058988"/>
            <a:ext cx="4357687"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a:extLst>
              <a:ext uri="{FF2B5EF4-FFF2-40B4-BE49-F238E27FC236}">
                <a16:creationId xmlns:a16="http://schemas.microsoft.com/office/drawing/2014/main" id="{A554CC6A-3D91-914E-B904-DEA5E0768D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6963" y="2062163"/>
            <a:ext cx="38782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98F6B31-8B3F-4374-A05D-26823DE6300B}"/>
              </a:ext>
            </a:extLst>
          </p:cNvPr>
          <p:cNvSpPr>
            <a:spLocks noGrp="1"/>
          </p:cNvSpPr>
          <p:nvPr>
            <p:ph type="title"/>
          </p:nvPr>
        </p:nvSpPr>
        <p:spPr/>
        <p:txBody>
          <a:bodyPr/>
          <a:lstStyle/>
          <a:p>
            <a:pPr>
              <a:defRPr/>
            </a:pPr>
            <a:r>
              <a:rPr lang="en-US" dirty="0"/>
              <a:t>FIELD AND EQUIPMENT</a:t>
            </a:r>
            <a:br>
              <a:rPr lang="en-US" dirty="0"/>
            </a:br>
            <a:r>
              <a:rPr lang="en-US" dirty="0"/>
              <a:t>Rule 1-8-4</a:t>
            </a:r>
          </a:p>
        </p:txBody>
      </p:sp>
      <p:sp>
        <p:nvSpPr>
          <p:cNvPr id="50180" name="Content Placeholder 2">
            <a:extLst>
              <a:ext uri="{FF2B5EF4-FFF2-40B4-BE49-F238E27FC236}">
                <a16:creationId xmlns:a16="http://schemas.microsoft.com/office/drawing/2014/main" id="{3B9A3411-7318-4748-A2A0-DBBCE35EB7FE}"/>
              </a:ext>
            </a:extLst>
          </p:cNvPr>
          <p:cNvSpPr>
            <a:spLocks noGrp="1" noChangeArrowheads="1"/>
          </p:cNvSpPr>
          <p:nvPr>
            <p:ph idx="1"/>
          </p:nvPr>
        </p:nvSpPr>
        <p:spPr>
          <a:xfrm>
            <a:off x="1100138" y="1989138"/>
            <a:ext cx="3652837" cy="3976687"/>
          </a:xfrm>
        </p:spPr>
        <p:txBody>
          <a:bodyPr/>
          <a:lstStyle/>
          <a:p>
            <a:r>
              <a:rPr lang="en-US" altLang="en-US"/>
              <a:t>An eye shield may be worn attached to a defensive player’s face/head protection, but it must be constructed of a molded, rigid material that is clear and permits 100 percent (no tint) allowable light transmission.</a:t>
            </a:r>
          </a:p>
        </p:txBody>
      </p:sp>
      <p:sp>
        <p:nvSpPr>
          <p:cNvPr id="4" name="Footer Placeholder 3">
            <a:extLst>
              <a:ext uri="{FF2B5EF4-FFF2-40B4-BE49-F238E27FC236}">
                <a16:creationId xmlns:a16="http://schemas.microsoft.com/office/drawing/2014/main" id="{9F5538C7-3BF7-4537-968F-82F09102D400}"/>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F2B48-5021-4A61-B219-F62CCDF2C646}"/>
              </a:ext>
            </a:extLst>
          </p:cNvPr>
          <p:cNvSpPr>
            <a:spLocks noGrp="1"/>
          </p:cNvSpPr>
          <p:nvPr>
            <p:ph type="title"/>
          </p:nvPr>
        </p:nvSpPr>
        <p:spPr>
          <a:xfrm>
            <a:off x="1392238" y="579438"/>
            <a:ext cx="7519987" cy="1092200"/>
          </a:xfrm>
        </p:spPr>
        <p:txBody>
          <a:bodyPr/>
          <a:lstStyle/>
          <a:p>
            <a:pPr>
              <a:defRPr/>
            </a:pPr>
            <a:br>
              <a:rPr lang="en-US" altLang="en-US" sz="2400" cap="none" dirty="0"/>
            </a:br>
            <a:r>
              <a:rPr lang="en-US" altLang="en-US" sz="2800" cap="none" dirty="0"/>
              <a:t>PITCHING</a:t>
            </a:r>
            <a:br>
              <a:rPr lang="en-US" altLang="en-US" cap="none" dirty="0"/>
            </a:br>
            <a:r>
              <a:rPr lang="en-US" altLang="en-US" sz="2800" cap="none" dirty="0"/>
              <a:t>RULES 6-1-1 PENALTY, EXCEPTIONS 3 and 4, 6-1-2,3,4 PENALTIES, 6-2-1 PENALTY, 6-2-7 PENALTY</a:t>
            </a:r>
            <a:br>
              <a:rPr lang="en-US" altLang="en-US" sz="2800" cap="none" dirty="0"/>
            </a:br>
            <a:endParaRPr lang="en-US" sz="2800" dirty="0"/>
          </a:p>
        </p:txBody>
      </p:sp>
      <p:sp>
        <p:nvSpPr>
          <p:cNvPr id="52227" name="Content Placeholder 2">
            <a:extLst>
              <a:ext uri="{FF2B5EF4-FFF2-40B4-BE49-F238E27FC236}">
                <a16:creationId xmlns:a16="http://schemas.microsoft.com/office/drawing/2014/main" id="{A773D41A-BD4F-B041-B9D8-400D2B57E364}"/>
              </a:ext>
            </a:extLst>
          </p:cNvPr>
          <p:cNvSpPr>
            <a:spLocks noGrp="1" noChangeArrowheads="1"/>
          </p:cNvSpPr>
          <p:nvPr>
            <p:ph idx="1"/>
          </p:nvPr>
        </p:nvSpPr>
        <p:spPr>
          <a:xfrm>
            <a:off x="1100138" y="1989138"/>
            <a:ext cx="3530600" cy="4338637"/>
          </a:xfrm>
        </p:spPr>
        <p:txBody>
          <a:bodyPr/>
          <a:lstStyle/>
          <a:p>
            <a:r>
              <a:rPr lang="en-US" altLang="en-US"/>
              <a:t>When an illegal pitch is declared by the umpire, the batter is awarded a ball. Previously, the batter was awarded a ball and all base runners were also awarded one base without liability to be put out.</a:t>
            </a:r>
            <a:endParaRPr lang="en-US" altLang="en-US" sz="2400"/>
          </a:p>
        </p:txBody>
      </p:sp>
      <p:sp>
        <p:nvSpPr>
          <p:cNvPr id="4" name="Footer Placeholder 3">
            <a:extLst>
              <a:ext uri="{FF2B5EF4-FFF2-40B4-BE49-F238E27FC236}">
                <a16:creationId xmlns:a16="http://schemas.microsoft.com/office/drawing/2014/main" id="{E1DB6314-B5C1-452E-AA0E-80F2C93C3C3F}"/>
              </a:ext>
            </a:extLst>
          </p:cNvPr>
          <p:cNvSpPr>
            <a:spLocks noGrp="1"/>
          </p:cNvSpPr>
          <p:nvPr>
            <p:ph type="ftr" sz="quarter" idx="11"/>
          </p:nvPr>
        </p:nvSpPr>
        <p:spPr/>
        <p:txBody>
          <a:bodyPr/>
          <a:lstStyle/>
          <a:p>
            <a:pPr>
              <a:defRPr/>
            </a:pPr>
            <a:r>
              <a:rPr lang="en-US"/>
              <a:t>www.nfhs.org</a:t>
            </a:r>
          </a:p>
        </p:txBody>
      </p:sp>
      <p:pic>
        <p:nvPicPr>
          <p:cNvPr id="52229" name="Picture 7">
            <a:extLst>
              <a:ext uri="{FF2B5EF4-FFF2-40B4-BE49-F238E27FC236}">
                <a16:creationId xmlns:a16="http://schemas.microsoft.com/office/drawing/2014/main" id="{D39F45A5-B725-6243-B392-01CAE6FAF3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0738" y="2058988"/>
            <a:ext cx="415448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1D1632-2887-4B9F-BB12-4FF9A357A6F2}"/>
              </a:ext>
            </a:extLst>
          </p:cNvPr>
          <p:cNvSpPr>
            <a:spLocks noGrp="1"/>
          </p:cNvSpPr>
          <p:nvPr>
            <p:ph type="title"/>
          </p:nvPr>
        </p:nvSpPr>
        <p:spPr>
          <a:xfrm>
            <a:off x="1400175" y="585788"/>
            <a:ext cx="7519988" cy="1204912"/>
          </a:xfrm>
        </p:spPr>
        <p:txBody>
          <a:bodyPr/>
          <a:lstStyle/>
          <a:p>
            <a:pPr>
              <a:defRPr/>
            </a:pPr>
            <a:r>
              <a:rPr lang="en-US" sz="2800" dirty="0"/>
              <a:t>pitching</a:t>
            </a:r>
            <a:br>
              <a:rPr lang="en-US" sz="2800" dirty="0"/>
            </a:br>
            <a:r>
              <a:rPr lang="en-US" sz="2800" dirty="0"/>
              <a:t>Rule 6-1-1 </a:t>
            </a:r>
            <a:r>
              <a:rPr lang="en-US" sz="2800" dirty="0" err="1"/>
              <a:t>PenALTY</a:t>
            </a:r>
            <a:r>
              <a:rPr lang="en-US" sz="2800" dirty="0"/>
              <a:t> </a:t>
            </a:r>
            <a:r>
              <a:rPr lang="en-US" sz="2800" dirty="0" err="1"/>
              <a:t>ExcEPTION</a:t>
            </a:r>
            <a:r>
              <a:rPr lang="en-US" sz="2800" dirty="0"/>
              <a:t> 1</a:t>
            </a:r>
          </a:p>
        </p:txBody>
      </p:sp>
      <p:sp>
        <p:nvSpPr>
          <p:cNvPr id="54275" name="Content Placeholder 2">
            <a:extLst>
              <a:ext uri="{FF2B5EF4-FFF2-40B4-BE49-F238E27FC236}">
                <a16:creationId xmlns:a16="http://schemas.microsoft.com/office/drawing/2014/main" id="{62AACF5D-CDBC-2E4E-B5F3-BA258302F5ED}"/>
              </a:ext>
            </a:extLst>
          </p:cNvPr>
          <p:cNvSpPr>
            <a:spLocks noGrp="1" noChangeArrowheads="1"/>
          </p:cNvSpPr>
          <p:nvPr>
            <p:ph idx="1"/>
          </p:nvPr>
        </p:nvSpPr>
        <p:spPr>
          <a:xfrm>
            <a:off x="1100138" y="1989138"/>
            <a:ext cx="3530600" cy="4338637"/>
          </a:xfrm>
        </p:spPr>
        <p:txBody>
          <a:bodyPr/>
          <a:lstStyle/>
          <a:p>
            <a:r>
              <a:rPr lang="en-US" altLang="en-US"/>
              <a:t>An illegal pitch remains a delayed-dead ball. If there is an illegal pitch and the batter reaches first base safely and each other runner advances at least one base, the illegal pitch is nullified.</a:t>
            </a:r>
            <a:endParaRPr lang="en-US" altLang="en-US" sz="2400"/>
          </a:p>
        </p:txBody>
      </p:sp>
      <p:sp>
        <p:nvSpPr>
          <p:cNvPr id="4" name="Footer Placeholder 3">
            <a:extLst>
              <a:ext uri="{FF2B5EF4-FFF2-40B4-BE49-F238E27FC236}">
                <a16:creationId xmlns:a16="http://schemas.microsoft.com/office/drawing/2014/main" id="{1BAC3744-61A8-4F4F-AB06-8639B2661432}"/>
              </a:ext>
            </a:extLst>
          </p:cNvPr>
          <p:cNvSpPr>
            <a:spLocks noGrp="1"/>
          </p:cNvSpPr>
          <p:nvPr>
            <p:ph type="ftr" sz="quarter" idx="11"/>
          </p:nvPr>
        </p:nvSpPr>
        <p:spPr/>
        <p:txBody>
          <a:bodyPr/>
          <a:lstStyle/>
          <a:p>
            <a:pPr>
              <a:defRPr/>
            </a:pPr>
            <a:r>
              <a:rPr lang="en-US"/>
              <a:t>www.nfhs.org</a:t>
            </a:r>
          </a:p>
        </p:txBody>
      </p:sp>
      <p:pic>
        <p:nvPicPr>
          <p:cNvPr id="54277" name="Picture 6">
            <a:extLst>
              <a:ext uri="{FF2B5EF4-FFF2-40B4-BE49-F238E27FC236}">
                <a16:creationId xmlns:a16="http://schemas.microsoft.com/office/drawing/2014/main" id="{65F2AA52-73C5-B547-8F41-C41BB6B14E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6613" y="2133600"/>
            <a:ext cx="42735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FB78C6-14B9-43CB-9853-FBF342EA9928}"/>
              </a:ext>
            </a:extLst>
          </p:cNvPr>
          <p:cNvSpPr>
            <a:spLocks noGrp="1"/>
          </p:cNvSpPr>
          <p:nvPr>
            <p:ph type="title"/>
          </p:nvPr>
        </p:nvSpPr>
        <p:spPr>
          <a:xfrm>
            <a:off x="1400175" y="585788"/>
            <a:ext cx="7519988" cy="1204912"/>
          </a:xfrm>
        </p:spPr>
        <p:txBody>
          <a:bodyPr/>
          <a:lstStyle/>
          <a:p>
            <a:pPr>
              <a:defRPr/>
            </a:pPr>
            <a:r>
              <a:rPr lang="en-US" sz="2800" dirty="0"/>
              <a:t>pitching</a:t>
            </a:r>
            <a:br>
              <a:rPr lang="en-US" sz="2800" dirty="0"/>
            </a:br>
            <a:r>
              <a:rPr lang="en-US" sz="2800" dirty="0"/>
              <a:t>Rules 6-1-1 penalty, </a:t>
            </a:r>
            <a:r>
              <a:rPr lang="en-US" sz="2800" dirty="0" err="1"/>
              <a:t>ExcEPTION</a:t>
            </a:r>
            <a:r>
              <a:rPr lang="en-US" sz="2800" dirty="0"/>
              <a:t> 2</a:t>
            </a:r>
          </a:p>
        </p:txBody>
      </p:sp>
      <p:sp>
        <p:nvSpPr>
          <p:cNvPr id="56323" name="Content Placeholder 2">
            <a:extLst>
              <a:ext uri="{FF2B5EF4-FFF2-40B4-BE49-F238E27FC236}">
                <a16:creationId xmlns:a16="http://schemas.microsoft.com/office/drawing/2014/main" id="{D1500D5B-55ED-D14E-AD8A-96784FB46D94}"/>
              </a:ext>
            </a:extLst>
          </p:cNvPr>
          <p:cNvSpPr>
            <a:spLocks noGrp="1" noChangeArrowheads="1"/>
          </p:cNvSpPr>
          <p:nvPr>
            <p:ph idx="1"/>
          </p:nvPr>
        </p:nvSpPr>
        <p:spPr>
          <a:xfrm>
            <a:off x="1100138" y="1989138"/>
            <a:ext cx="3536950" cy="3338512"/>
          </a:xfrm>
        </p:spPr>
        <p:txBody>
          <a:bodyPr/>
          <a:lstStyle/>
          <a:p>
            <a:r>
              <a:rPr lang="en-US" altLang="en-US"/>
              <a:t>As before under the rules, if the batter does not reach first base safely or any base runner fails to advance at least one base, the coach of the team at bat shall have</a:t>
            </a:r>
          </a:p>
        </p:txBody>
      </p:sp>
      <p:sp>
        <p:nvSpPr>
          <p:cNvPr id="4" name="Footer Placeholder 3">
            <a:extLst>
              <a:ext uri="{FF2B5EF4-FFF2-40B4-BE49-F238E27FC236}">
                <a16:creationId xmlns:a16="http://schemas.microsoft.com/office/drawing/2014/main" id="{1E6B49F5-C897-49A9-8681-0236F25C9FC5}"/>
              </a:ext>
            </a:extLst>
          </p:cNvPr>
          <p:cNvSpPr>
            <a:spLocks noGrp="1"/>
          </p:cNvSpPr>
          <p:nvPr>
            <p:ph type="ftr" sz="quarter" idx="11"/>
          </p:nvPr>
        </p:nvSpPr>
        <p:spPr/>
        <p:txBody>
          <a:bodyPr/>
          <a:lstStyle/>
          <a:p>
            <a:pPr>
              <a:defRPr/>
            </a:pPr>
            <a:r>
              <a:rPr lang="en-US"/>
              <a:t>www.nfhs.org</a:t>
            </a:r>
          </a:p>
        </p:txBody>
      </p:sp>
      <p:pic>
        <p:nvPicPr>
          <p:cNvPr id="56325" name="Picture 6">
            <a:extLst>
              <a:ext uri="{FF2B5EF4-FFF2-40B4-BE49-F238E27FC236}">
                <a16:creationId xmlns:a16="http://schemas.microsoft.com/office/drawing/2014/main" id="{352841D7-C415-4D48-926F-8C5E047BA4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7088" y="2071688"/>
            <a:ext cx="44370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Content Placeholder 2">
            <a:extLst>
              <a:ext uri="{FF2B5EF4-FFF2-40B4-BE49-F238E27FC236}">
                <a16:creationId xmlns:a16="http://schemas.microsoft.com/office/drawing/2014/main" id="{C09FA8B4-2861-8A4C-A63D-038A0ADFA09F}"/>
              </a:ext>
            </a:extLst>
          </p:cNvPr>
          <p:cNvSpPr txBox="1">
            <a:spLocks noChangeArrowheads="1"/>
          </p:cNvSpPr>
          <p:nvPr/>
        </p:nvSpPr>
        <p:spPr bwMode="auto">
          <a:xfrm>
            <a:off x="1450975" y="5135563"/>
            <a:ext cx="746918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Wingdings" pitchFamily="2" charset="2"/>
              <a:buNone/>
            </a:pPr>
            <a:r>
              <a:rPr lang="en-US" altLang="en-US"/>
              <a:t>the option of the result of the play or the penalty of the illegal pitch, which is a ball awarded to the batter.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955F5-0025-4110-852B-91001A92B8E0}"/>
              </a:ext>
            </a:extLst>
          </p:cNvPr>
          <p:cNvSpPr>
            <a:spLocks noGrp="1"/>
          </p:cNvSpPr>
          <p:nvPr>
            <p:ph type="title"/>
          </p:nvPr>
        </p:nvSpPr>
        <p:spPr>
          <a:xfrm>
            <a:off x="1400175" y="585788"/>
            <a:ext cx="7519988" cy="1204912"/>
          </a:xfrm>
        </p:spPr>
        <p:txBody>
          <a:bodyPr/>
          <a:lstStyle/>
          <a:p>
            <a:pPr>
              <a:defRPr/>
            </a:pPr>
            <a:r>
              <a:rPr lang="en-US" sz="2800" dirty="0"/>
              <a:t>Pitching</a:t>
            </a:r>
            <a:br>
              <a:rPr lang="en-US" sz="2800" dirty="0"/>
            </a:br>
            <a:r>
              <a:rPr lang="en-US" sz="2800" dirty="0"/>
              <a:t>Rules 6-1-1 penalty EXCEPTION 3</a:t>
            </a:r>
          </a:p>
        </p:txBody>
      </p:sp>
      <p:sp>
        <p:nvSpPr>
          <p:cNvPr id="58371" name="Content Placeholder 2">
            <a:extLst>
              <a:ext uri="{FF2B5EF4-FFF2-40B4-BE49-F238E27FC236}">
                <a16:creationId xmlns:a16="http://schemas.microsoft.com/office/drawing/2014/main" id="{64D22613-B80C-EE4C-819D-9E7888F696CD}"/>
              </a:ext>
            </a:extLst>
          </p:cNvPr>
          <p:cNvSpPr>
            <a:spLocks noGrp="1" noChangeArrowheads="1"/>
          </p:cNvSpPr>
          <p:nvPr>
            <p:ph idx="1"/>
          </p:nvPr>
        </p:nvSpPr>
        <p:spPr>
          <a:xfrm>
            <a:off x="1100138" y="1989138"/>
            <a:ext cx="3530600" cy="4338637"/>
          </a:xfrm>
        </p:spPr>
        <p:txBody>
          <a:bodyPr/>
          <a:lstStyle/>
          <a:p>
            <a:r>
              <a:rPr lang="en-US" altLang="en-US"/>
              <a:t>If the batter is hit by an illegal pitch outside the strike zone or ball four is awarded on an illegal pitch, the batter is awarded first base, but there is no longer a one-base award to each base runner.</a:t>
            </a:r>
            <a:endParaRPr lang="en-US" altLang="en-US" sz="2400"/>
          </a:p>
        </p:txBody>
      </p:sp>
      <p:sp>
        <p:nvSpPr>
          <p:cNvPr id="4" name="Footer Placeholder 3">
            <a:extLst>
              <a:ext uri="{FF2B5EF4-FFF2-40B4-BE49-F238E27FC236}">
                <a16:creationId xmlns:a16="http://schemas.microsoft.com/office/drawing/2014/main" id="{68C1E2D4-5570-4D76-BF15-6C5FF0EC1402}"/>
              </a:ext>
            </a:extLst>
          </p:cNvPr>
          <p:cNvSpPr>
            <a:spLocks noGrp="1"/>
          </p:cNvSpPr>
          <p:nvPr>
            <p:ph type="ftr" sz="quarter" idx="11"/>
          </p:nvPr>
        </p:nvSpPr>
        <p:spPr/>
        <p:txBody>
          <a:bodyPr/>
          <a:lstStyle/>
          <a:p>
            <a:pPr>
              <a:defRPr/>
            </a:pPr>
            <a:r>
              <a:rPr lang="en-US"/>
              <a:t>www.nfhs.org</a:t>
            </a:r>
          </a:p>
        </p:txBody>
      </p:sp>
      <p:pic>
        <p:nvPicPr>
          <p:cNvPr id="58373" name="Picture 8">
            <a:extLst>
              <a:ext uri="{FF2B5EF4-FFF2-40B4-BE49-F238E27FC236}">
                <a16:creationId xmlns:a16="http://schemas.microsoft.com/office/drawing/2014/main" id="{711757EA-651F-A842-AB6B-437987D19C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0913" y="2032000"/>
            <a:ext cx="4052887"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955F5-0025-4110-852B-91001A92B8E0}"/>
              </a:ext>
            </a:extLst>
          </p:cNvPr>
          <p:cNvSpPr>
            <a:spLocks noGrp="1"/>
          </p:cNvSpPr>
          <p:nvPr>
            <p:ph type="title"/>
          </p:nvPr>
        </p:nvSpPr>
        <p:spPr>
          <a:xfrm>
            <a:off x="1400175" y="585788"/>
            <a:ext cx="7519988" cy="1204912"/>
          </a:xfrm>
        </p:spPr>
        <p:txBody>
          <a:bodyPr/>
          <a:lstStyle/>
          <a:p>
            <a:pPr>
              <a:defRPr/>
            </a:pPr>
            <a:r>
              <a:rPr lang="en-US" sz="2800" dirty="0"/>
              <a:t>Pitching</a:t>
            </a:r>
            <a:br>
              <a:rPr lang="en-US" sz="2800" dirty="0"/>
            </a:br>
            <a:r>
              <a:rPr lang="en-US" sz="2800" dirty="0"/>
              <a:t>Rules 6-1-1 penalty EXCEPTION 4</a:t>
            </a:r>
          </a:p>
        </p:txBody>
      </p:sp>
      <p:sp>
        <p:nvSpPr>
          <p:cNvPr id="59395" name="Content Placeholder 2">
            <a:extLst>
              <a:ext uri="{FF2B5EF4-FFF2-40B4-BE49-F238E27FC236}">
                <a16:creationId xmlns:a16="http://schemas.microsoft.com/office/drawing/2014/main" id="{96B7D229-84AB-4636-B827-E799CE20B9BC}"/>
              </a:ext>
            </a:extLst>
          </p:cNvPr>
          <p:cNvSpPr>
            <a:spLocks noGrp="1" noChangeArrowheads="1"/>
          </p:cNvSpPr>
          <p:nvPr>
            <p:ph idx="1"/>
          </p:nvPr>
        </p:nvSpPr>
        <p:spPr>
          <a:xfrm>
            <a:off x="1100138" y="2449286"/>
            <a:ext cx="6909026" cy="3878489"/>
          </a:xfrm>
        </p:spPr>
        <p:txBody>
          <a:bodyPr/>
          <a:lstStyle/>
          <a:p>
            <a:r>
              <a:rPr lang="en-US" altLang="en-US" dirty="0"/>
              <a:t>If ball four is awarded on an illegal pitch, the batter is awarded first base but there is no longer a one-base award to each base runner, </a:t>
            </a:r>
            <a:r>
              <a:rPr lang="en-US" altLang="en-US" u="sng" dirty="0"/>
              <a:t>unless forced to advance</a:t>
            </a:r>
            <a:r>
              <a:rPr lang="en-US" altLang="en-US" dirty="0"/>
              <a:t>.</a:t>
            </a:r>
            <a:endParaRPr lang="en-US" altLang="en-US" sz="2400" dirty="0"/>
          </a:p>
        </p:txBody>
      </p:sp>
      <p:sp>
        <p:nvSpPr>
          <p:cNvPr id="4" name="Footer Placeholder 3">
            <a:extLst>
              <a:ext uri="{FF2B5EF4-FFF2-40B4-BE49-F238E27FC236}">
                <a16:creationId xmlns:a16="http://schemas.microsoft.com/office/drawing/2014/main" id="{68C1E2D4-5570-4D76-BF15-6C5FF0EC140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B34C-485C-4C90-AD58-6F6EF79DF8A9}"/>
              </a:ext>
            </a:extLst>
          </p:cNvPr>
          <p:cNvSpPr>
            <a:spLocks noGrp="1"/>
          </p:cNvSpPr>
          <p:nvPr>
            <p:ph type="title"/>
          </p:nvPr>
        </p:nvSpPr>
        <p:spPr>
          <a:xfrm>
            <a:off x="722313" y="4665663"/>
            <a:ext cx="6651625" cy="1693862"/>
          </a:xfrm>
        </p:spPr>
        <p:txBody>
          <a:bodyPr/>
          <a:lstStyle/>
          <a:p>
            <a:pPr>
              <a:defRPr/>
            </a:pPr>
            <a:r>
              <a:rPr lang="en-US" dirty="0"/>
              <a:t>2019</a:t>
            </a:r>
            <a:br>
              <a:rPr lang="en-US" dirty="0"/>
            </a:br>
            <a:r>
              <a:rPr lang="en-US" dirty="0"/>
              <a:t>softball</a:t>
            </a:r>
            <a:br>
              <a:rPr lang="en-US" dirty="0"/>
            </a:br>
            <a:r>
              <a:rPr lang="en-US" dirty="0"/>
              <a:t>Major editorial changes</a:t>
            </a:r>
          </a:p>
        </p:txBody>
      </p:sp>
      <p:sp>
        <p:nvSpPr>
          <p:cNvPr id="62467" name="Text Placeholder 2">
            <a:extLst>
              <a:ext uri="{FF2B5EF4-FFF2-40B4-BE49-F238E27FC236}">
                <a16:creationId xmlns:a16="http://schemas.microsoft.com/office/drawing/2014/main" id="{EFB24A7B-8F39-F14E-AF39-396012E71D02}"/>
              </a:ext>
            </a:extLst>
          </p:cNvPr>
          <p:cNvSpPr>
            <a:spLocks noGrp="1" noChangeArrowheads="1"/>
          </p:cNvSpPr>
          <p:nvPr>
            <p:ph type="body" idx="1"/>
          </p:nvPr>
        </p:nvSpPr>
        <p:spPr/>
        <p:txBody>
          <a:bodyPr/>
          <a:lstStyle/>
          <a:p>
            <a:endParaRPr lang="en-US" altLang="en-US"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0">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nvSpPr>
        <p:spPr bwMode="ltGray">
          <a:xfrm>
            <a:off x="241300" y="1096963"/>
            <a:ext cx="8661400" cy="4664075"/>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cxnSp>
        <p:nvCxnSpPr>
          <p:cNvPr id="23" name="Straight Connector 22">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nvCxnSpPr>
        <p:spPr>
          <a:xfrm>
            <a:off x="3041650"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98A1FA-C77D-4B01-A07C-D67BFBBFDE9F}"/>
              </a:ext>
            </a:extLst>
          </p:cNvPr>
          <p:cNvSpPr>
            <a:spLocks noGrp="1"/>
          </p:cNvSpPr>
          <p:nvPr>
            <p:ph type="ctrTitle"/>
          </p:nvPr>
        </p:nvSpPr>
        <p:spPr>
          <a:xfrm>
            <a:off x="3286125" y="1581150"/>
            <a:ext cx="5073650" cy="3695700"/>
          </a:xfrm>
        </p:spPr>
        <p:txBody>
          <a:bodyPr rtlCol="0" anchor="ctr">
            <a:normAutofit/>
          </a:bodyPr>
          <a:lstStyle/>
          <a:p>
            <a:pPr algn="l" eaLnBrk="1" fontAlgn="auto" hangingPunct="1">
              <a:spcAft>
                <a:spcPts val="0"/>
              </a:spcAft>
              <a:defRPr/>
            </a:pPr>
            <a:r>
              <a:rPr lang="en-US" sz="4050">
                <a:solidFill>
                  <a:schemeClr val="tx1">
                    <a:lumMod val="85000"/>
                    <a:lumOff val="15000"/>
                  </a:schemeClr>
                </a:solidFill>
              </a:rPr>
              <a:t>Ejection/DQ Protocol</a:t>
            </a:r>
          </a:p>
        </p:txBody>
      </p:sp>
      <p:sp>
        <p:nvSpPr>
          <p:cNvPr id="21509" name="Subtitle 2">
            <a:extLst>
              <a:ext uri="{FF2B5EF4-FFF2-40B4-BE49-F238E27FC236}">
                <a16:creationId xmlns:a16="http://schemas.microsoft.com/office/drawing/2014/main" id="{314703C6-C1A5-7940-BD28-3331AEEC617B}"/>
              </a:ext>
            </a:extLst>
          </p:cNvPr>
          <p:cNvSpPr>
            <a:spLocks noGrp="1" noChangeArrowheads="1"/>
          </p:cNvSpPr>
          <p:nvPr>
            <p:ph type="subTitle" idx="1"/>
          </p:nvPr>
        </p:nvSpPr>
        <p:spPr>
          <a:xfrm>
            <a:off x="241300" y="1581150"/>
            <a:ext cx="2557463" cy="3695700"/>
          </a:xfrm>
        </p:spPr>
        <p:txBody>
          <a:bodyPr anchor="ctr"/>
          <a:lstStyle/>
          <a:p>
            <a:pPr algn="r" eaLnBrk="1" hangingPunct="1"/>
            <a:r>
              <a:rPr lang="en-US" altLang="en-US" sz="3600">
                <a:solidFill>
                  <a:schemeClr val="accent1"/>
                </a:solidFill>
              </a:rPr>
              <a:t>NCHSAA Handbook Policy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F1C788D-A418-0B46-A792-E0BFF29A2199}"/>
              </a:ext>
            </a:extLst>
          </p:cNvPr>
          <p:cNvSpPr>
            <a:spLocks noGrp="1" noChangeArrowheads="1"/>
          </p:cNvSpPr>
          <p:nvPr>
            <p:ph type="title"/>
          </p:nvPr>
        </p:nvSpPr>
        <p:spPr>
          <a:xfrm>
            <a:off x="1333500" y="504825"/>
            <a:ext cx="7519988" cy="1393825"/>
          </a:xfrm>
        </p:spPr>
        <p:txBody>
          <a:bodyPr/>
          <a:lstStyle/>
          <a:p>
            <a:r>
              <a:rPr lang="en-US" altLang="en-US" sz="3600" cap="none"/>
              <a:t>DEFINITIONS </a:t>
            </a:r>
            <a:br>
              <a:rPr lang="en-US" altLang="en-US" sz="3600" cap="none"/>
            </a:br>
            <a:r>
              <a:rPr lang="en-US" altLang="en-US" sz="3600" cap="none"/>
              <a:t>RULE 2-65-2</a:t>
            </a:r>
          </a:p>
        </p:txBody>
      </p:sp>
      <p:sp>
        <p:nvSpPr>
          <p:cNvPr id="57347" name="Content Placeholder 2">
            <a:extLst>
              <a:ext uri="{FF2B5EF4-FFF2-40B4-BE49-F238E27FC236}">
                <a16:creationId xmlns:a16="http://schemas.microsoft.com/office/drawing/2014/main" id="{43F9A728-43F7-464B-B2DB-89A8D53A2721}"/>
              </a:ext>
            </a:extLst>
          </p:cNvPr>
          <p:cNvSpPr>
            <a:spLocks noGrp="1"/>
          </p:cNvSpPr>
          <p:nvPr>
            <p:ph idx="1"/>
          </p:nvPr>
        </p:nvSpPr>
        <p:spPr>
          <a:xfrm>
            <a:off x="1162050" y="2144713"/>
            <a:ext cx="7631113" cy="3378200"/>
          </a:xfrm>
          <a:ln>
            <a:miter lim="800000"/>
            <a:headEnd/>
            <a:tailEnd/>
          </a:ln>
          <a:extLst/>
        </p:spPr>
        <p:txBody>
          <a:bodyPr/>
          <a:lstStyle/>
          <a:p>
            <a:pPr marL="339725" indent="-339725">
              <a:defRPr/>
            </a:pPr>
            <a:r>
              <a:rPr lang="en-US" sz="2800" dirty="0">
                <a:ea typeface="ＭＳ Ｐゴシック" pitchFamily="4" charset="-128"/>
              </a:rPr>
              <a:t>For the purposes of an appeal:</a:t>
            </a:r>
          </a:p>
          <a:p>
            <a:pPr marL="0" indent="0">
              <a:buFont typeface="Wingdings" pitchFamily="2" charset="2"/>
              <a:buNone/>
              <a:defRPr/>
            </a:pPr>
            <a:endParaRPr lang="en-US" sz="1400" dirty="0">
              <a:ea typeface="ＭＳ Ｐゴシック" pitchFamily="4" charset="-128"/>
            </a:endParaRPr>
          </a:p>
          <a:p>
            <a:pPr marL="631825" indent="-292100">
              <a:buFont typeface="Arial" panose="020B0604020202020204" pitchFamily="34" charset="0"/>
              <a:buChar char="•"/>
              <a:tabLst>
                <a:tab pos="461963" algn="l"/>
              </a:tabLst>
              <a:defRPr/>
            </a:pPr>
            <a:r>
              <a:rPr lang="en-US" sz="2800" dirty="0">
                <a:ea typeface="ＭＳ Ｐゴシック" pitchFamily="4" charset="-128"/>
              </a:rPr>
              <a:t>The intentional walk is considered a time at bat and an appeal of the previous play cannot be made following the intentional walk.  </a:t>
            </a:r>
          </a:p>
          <a:p>
            <a:pPr marL="631825" indent="-292100">
              <a:buFont typeface="Arial" panose="020B0604020202020204" pitchFamily="34" charset="0"/>
              <a:buChar char="•"/>
              <a:tabLst>
                <a:tab pos="461963" algn="l"/>
              </a:tabLst>
              <a:defRPr/>
            </a:pPr>
            <a:endParaRPr lang="en-US" sz="1400" dirty="0">
              <a:ea typeface="ＭＳ Ｐゴシック" pitchFamily="4" charset="-128"/>
            </a:endParaRPr>
          </a:p>
          <a:p>
            <a:pPr marL="631825" indent="-292100">
              <a:buFont typeface="Arial" panose="020B0604020202020204" pitchFamily="34" charset="0"/>
              <a:buChar char="•"/>
              <a:tabLst>
                <a:tab pos="461963" algn="l"/>
              </a:tabLst>
              <a:defRPr/>
            </a:pPr>
            <a:r>
              <a:rPr lang="en-US" sz="2800" dirty="0">
                <a:ea typeface="ＭＳ Ｐゴシック" pitchFamily="4" charset="-128"/>
              </a:rPr>
              <a:t>When an intentional walk is awarded by the umpire, it is considered the same as throwing a pitch.</a:t>
            </a:r>
          </a:p>
          <a:p>
            <a:pPr>
              <a:defRPr/>
            </a:pPr>
            <a:endParaRPr lang="en-US" sz="2000" u="sng" dirty="0"/>
          </a:p>
        </p:txBody>
      </p:sp>
      <p:sp>
        <p:nvSpPr>
          <p:cNvPr id="4" name="Footer Placeholder 3">
            <a:extLst>
              <a:ext uri="{FF2B5EF4-FFF2-40B4-BE49-F238E27FC236}">
                <a16:creationId xmlns:a16="http://schemas.microsoft.com/office/drawing/2014/main" id="{09A1AC14-110C-4E76-864C-855A5D7B0CDB}"/>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a:extLst>
              <a:ext uri="{FF2B5EF4-FFF2-40B4-BE49-F238E27FC236}">
                <a16:creationId xmlns:a16="http://schemas.microsoft.com/office/drawing/2014/main" id="{07CFB345-F688-A141-ADA7-534C602967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538" y="2058988"/>
            <a:ext cx="435768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44F298C-E245-4F45-8B5A-7EFD0D989463}"/>
              </a:ext>
            </a:extLst>
          </p:cNvPr>
          <p:cNvSpPr>
            <a:spLocks noGrp="1"/>
          </p:cNvSpPr>
          <p:nvPr>
            <p:ph type="title"/>
          </p:nvPr>
        </p:nvSpPr>
        <p:spPr/>
        <p:txBody>
          <a:bodyPr/>
          <a:lstStyle/>
          <a:p>
            <a:pPr>
              <a:defRPr/>
            </a:pPr>
            <a:r>
              <a:rPr lang="en-US" dirty="0"/>
              <a:t>DEFINITIONS</a:t>
            </a:r>
            <a:br>
              <a:rPr lang="en-US" dirty="0"/>
            </a:br>
            <a:r>
              <a:rPr lang="en-US" dirty="0"/>
              <a:t>2-65-2</a:t>
            </a:r>
          </a:p>
        </p:txBody>
      </p:sp>
      <p:sp>
        <p:nvSpPr>
          <p:cNvPr id="66564" name="Content Placeholder 2">
            <a:extLst>
              <a:ext uri="{FF2B5EF4-FFF2-40B4-BE49-F238E27FC236}">
                <a16:creationId xmlns:a16="http://schemas.microsoft.com/office/drawing/2014/main" id="{93265E61-4444-6A45-AE4C-343B8E3822A7}"/>
              </a:ext>
            </a:extLst>
          </p:cNvPr>
          <p:cNvSpPr>
            <a:spLocks noGrp="1" noChangeArrowheads="1"/>
          </p:cNvSpPr>
          <p:nvPr>
            <p:ph idx="1"/>
          </p:nvPr>
        </p:nvSpPr>
        <p:spPr>
          <a:xfrm>
            <a:off x="1100138" y="1989138"/>
            <a:ext cx="3094037" cy="2625725"/>
          </a:xfrm>
        </p:spPr>
        <p:txBody>
          <a:bodyPr/>
          <a:lstStyle/>
          <a:p>
            <a:r>
              <a:rPr lang="en-US" altLang="en-US"/>
              <a:t>Clarifies that there can be no appeal of a play that occurred prior to the umpire awarding an intentional walk.</a:t>
            </a:r>
            <a:endParaRPr lang="en-US" altLang="en-US" sz="2300"/>
          </a:p>
        </p:txBody>
      </p:sp>
      <p:sp>
        <p:nvSpPr>
          <p:cNvPr id="4" name="Footer Placeholder 3">
            <a:extLst>
              <a:ext uri="{FF2B5EF4-FFF2-40B4-BE49-F238E27FC236}">
                <a16:creationId xmlns:a16="http://schemas.microsoft.com/office/drawing/2014/main" id="{866A7766-B660-4468-BB54-61CF2E2C757B}"/>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85D5-1241-4FCB-99EE-789977279E67}"/>
              </a:ext>
            </a:extLst>
          </p:cNvPr>
          <p:cNvSpPr>
            <a:spLocks noGrp="1"/>
          </p:cNvSpPr>
          <p:nvPr>
            <p:ph type="title"/>
          </p:nvPr>
        </p:nvSpPr>
        <p:spPr/>
        <p:txBody>
          <a:bodyPr/>
          <a:lstStyle/>
          <a:p>
            <a:pPr>
              <a:defRPr/>
            </a:pPr>
            <a:r>
              <a:rPr lang="en-US" dirty="0" err="1"/>
              <a:t>pitchING</a:t>
            </a:r>
            <a:br>
              <a:rPr lang="en-US" dirty="0"/>
            </a:br>
            <a:r>
              <a:rPr lang="en-US" dirty="0"/>
              <a:t>6-1-2</a:t>
            </a:r>
            <a:r>
              <a:rPr lang="en-US" cap="none" dirty="0"/>
              <a:t>a, 6-1-2b</a:t>
            </a:r>
            <a:endParaRPr lang="en-US" dirty="0"/>
          </a:p>
        </p:txBody>
      </p:sp>
      <p:sp>
        <p:nvSpPr>
          <p:cNvPr id="68611" name="Content Placeholder 2">
            <a:extLst>
              <a:ext uri="{FF2B5EF4-FFF2-40B4-BE49-F238E27FC236}">
                <a16:creationId xmlns:a16="http://schemas.microsoft.com/office/drawing/2014/main" id="{8902F067-F77C-E142-8D6C-1E7BEDF914E8}"/>
              </a:ext>
            </a:extLst>
          </p:cNvPr>
          <p:cNvSpPr>
            <a:spLocks noGrp="1" noChangeArrowheads="1"/>
          </p:cNvSpPr>
          <p:nvPr>
            <p:ph idx="1"/>
          </p:nvPr>
        </p:nvSpPr>
        <p:spPr>
          <a:xfrm>
            <a:off x="1100138" y="1989138"/>
            <a:ext cx="3863975" cy="3990975"/>
          </a:xfrm>
        </p:spPr>
        <p:txBody>
          <a:bodyPr/>
          <a:lstStyle/>
          <a:p>
            <a:r>
              <a:rPr lang="en-US" altLang="en-US"/>
              <a:t>Clarifies that the pitch starts when the pitcher’s hands are separated after they have come together while the pivot foot is on or partially on top of the pitcher’s plate. Any step back with the non-pivot foot must begin before the start of the pitch.</a:t>
            </a:r>
          </a:p>
        </p:txBody>
      </p:sp>
      <p:sp>
        <p:nvSpPr>
          <p:cNvPr id="4" name="Footer Placeholder 3">
            <a:extLst>
              <a:ext uri="{FF2B5EF4-FFF2-40B4-BE49-F238E27FC236}">
                <a16:creationId xmlns:a16="http://schemas.microsoft.com/office/drawing/2014/main" id="{D0DC14FB-E370-4E58-BCEF-14FA8BA44C58}"/>
              </a:ext>
            </a:extLst>
          </p:cNvPr>
          <p:cNvSpPr>
            <a:spLocks noGrp="1"/>
          </p:cNvSpPr>
          <p:nvPr>
            <p:ph type="ftr" sz="quarter" idx="11"/>
          </p:nvPr>
        </p:nvSpPr>
        <p:spPr/>
        <p:txBody>
          <a:bodyPr/>
          <a:lstStyle/>
          <a:p>
            <a:pPr>
              <a:defRPr/>
            </a:pPr>
            <a:r>
              <a:rPr lang="en-US"/>
              <a:t>www.nfhs.org</a:t>
            </a:r>
          </a:p>
        </p:txBody>
      </p:sp>
      <p:pic>
        <p:nvPicPr>
          <p:cNvPr id="68613" name="Picture 5">
            <a:extLst>
              <a:ext uri="{FF2B5EF4-FFF2-40B4-BE49-F238E27FC236}">
                <a16:creationId xmlns:a16="http://schemas.microsoft.com/office/drawing/2014/main" id="{B98BB6A4-4768-6843-9A98-044FEA0FDC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2538" y="2185988"/>
            <a:ext cx="370522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EE13-4FEE-4C5D-9F5C-B856F1826EFA}"/>
              </a:ext>
            </a:extLst>
          </p:cNvPr>
          <p:cNvSpPr>
            <a:spLocks noGrp="1"/>
          </p:cNvSpPr>
          <p:nvPr>
            <p:ph type="title"/>
          </p:nvPr>
        </p:nvSpPr>
        <p:spPr/>
        <p:txBody>
          <a:bodyPr/>
          <a:lstStyle/>
          <a:p>
            <a:pPr>
              <a:defRPr/>
            </a:pPr>
            <a:r>
              <a:rPr lang="en-US" dirty="0"/>
              <a:t>DP/Flex</a:t>
            </a:r>
            <a:br>
              <a:rPr lang="en-US" dirty="0"/>
            </a:br>
            <a:r>
              <a:rPr lang="en-US" dirty="0"/>
              <a:t>Appendix h</a:t>
            </a:r>
          </a:p>
        </p:txBody>
      </p:sp>
      <p:sp>
        <p:nvSpPr>
          <p:cNvPr id="70659" name="Content Placeholder 2">
            <a:extLst>
              <a:ext uri="{FF2B5EF4-FFF2-40B4-BE49-F238E27FC236}">
                <a16:creationId xmlns:a16="http://schemas.microsoft.com/office/drawing/2014/main" id="{D65E9A84-4D1F-C24D-B9DD-68887E9543BE}"/>
              </a:ext>
            </a:extLst>
          </p:cNvPr>
          <p:cNvSpPr>
            <a:spLocks noGrp="1" noChangeArrowheads="1"/>
          </p:cNvSpPr>
          <p:nvPr>
            <p:ph idx="1"/>
          </p:nvPr>
        </p:nvSpPr>
        <p:spPr>
          <a:xfrm>
            <a:off x="1027113" y="2395538"/>
            <a:ext cx="3038475" cy="2232025"/>
          </a:xfrm>
        </p:spPr>
        <p:txBody>
          <a:bodyPr/>
          <a:lstStyle/>
          <a:p>
            <a:r>
              <a:rPr lang="en-US" altLang="en-US"/>
              <a:t>A new appendix was created for quick reference regarding the DP/FLEX rule. </a:t>
            </a:r>
            <a:endParaRPr lang="en-US" altLang="en-US" b="1"/>
          </a:p>
        </p:txBody>
      </p:sp>
      <p:sp>
        <p:nvSpPr>
          <p:cNvPr id="4" name="Footer Placeholder 3">
            <a:extLst>
              <a:ext uri="{FF2B5EF4-FFF2-40B4-BE49-F238E27FC236}">
                <a16:creationId xmlns:a16="http://schemas.microsoft.com/office/drawing/2014/main" id="{8E89D9F1-0998-4BE1-84F8-D945F9ACDA14}"/>
              </a:ext>
            </a:extLst>
          </p:cNvPr>
          <p:cNvSpPr>
            <a:spLocks noGrp="1"/>
          </p:cNvSpPr>
          <p:nvPr>
            <p:ph type="ftr" sz="quarter" idx="11"/>
          </p:nvPr>
        </p:nvSpPr>
        <p:spPr/>
        <p:txBody>
          <a:bodyPr/>
          <a:lstStyle/>
          <a:p>
            <a:pPr>
              <a:defRPr/>
            </a:pPr>
            <a:r>
              <a:rPr lang="en-US"/>
              <a:t>www.nfhs.org</a:t>
            </a:r>
          </a:p>
        </p:txBody>
      </p:sp>
      <p:pic>
        <p:nvPicPr>
          <p:cNvPr id="70661" name="Picture 10">
            <a:extLst>
              <a:ext uri="{FF2B5EF4-FFF2-40B4-BE49-F238E27FC236}">
                <a16:creationId xmlns:a16="http://schemas.microsoft.com/office/drawing/2014/main" id="{040A5F76-9756-C44F-8D06-71F795B088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5588" y="2184400"/>
            <a:ext cx="4560887"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3AE7CB6-92B1-7344-8C74-F5BA6EE38A04}"/>
              </a:ext>
            </a:extLst>
          </p:cNvPr>
          <p:cNvSpPr>
            <a:spLocks noGrp="1" noChangeArrowheads="1"/>
          </p:cNvSpPr>
          <p:nvPr>
            <p:ph type="title"/>
          </p:nvPr>
        </p:nvSpPr>
        <p:spPr>
          <a:xfrm>
            <a:off x="1333500" y="504825"/>
            <a:ext cx="7519988" cy="1393825"/>
          </a:xfrm>
        </p:spPr>
        <p:txBody>
          <a:bodyPr/>
          <a:lstStyle/>
          <a:p>
            <a:r>
              <a:rPr lang="en-US" altLang="en-US" sz="3600" cap="none"/>
              <a:t>APPENDIX H (NEW)</a:t>
            </a:r>
            <a:br>
              <a:rPr lang="en-US" altLang="en-US" sz="3600" cap="none"/>
            </a:br>
            <a:r>
              <a:rPr lang="en-US" altLang="en-US" sz="3600" cap="none"/>
              <a:t>DP/FLEX</a:t>
            </a:r>
          </a:p>
        </p:txBody>
      </p:sp>
      <p:sp>
        <p:nvSpPr>
          <p:cNvPr id="70659" name="Content Placeholder 2">
            <a:extLst>
              <a:ext uri="{FF2B5EF4-FFF2-40B4-BE49-F238E27FC236}">
                <a16:creationId xmlns:a16="http://schemas.microsoft.com/office/drawing/2014/main" id="{569B2677-D3E9-4B34-8C5B-DC865F41A5F5}"/>
              </a:ext>
            </a:extLst>
          </p:cNvPr>
          <p:cNvSpPr>
            <a:spLocks noGrp="1" noChangeArrowheads="1"/>
          </p:cNvSpPr>
          <p:nvPr>
            <p:ph idx="1"/>
          </p:nvPr>
        </p:nvSpPr>
        <p:spPr>
          <a:xfrm>
            <a:off x="1162050" y="1636713"/>
            <a:ext cx="7631113" cy="4406900"/>
          </a:xfrm>
        </p:spPr>
        <p:txBody>
          <a:bodyPr/>
          <a:lstStyle/>
          <a:p>
            <a:pPr>
              <a:buFont typeface="Wingdings" pitchFamily="2" charset="2"/>
              <a:buNone/>
              <a:defRPr/>
            </a:pPr>
            <a:endParaRPr lang="en-US" altLang="en-US" sz="2000" dirty="0"/>
          </a:p>
          <a:p>
            <a:pPr marL="0" indent="0">
              <a:buFont typeface="Wingdings" pitchFamily="2" charset="2"/>
              <a:buNone/>
              <a:defRPr/>
            </a:pPr>
            <a:r>
              <a:rPr lang="en-US" altLang="en-US" sz="1800" b="1" dirty="0"/>
              <a:t>NFHS Softball - DP/FLEX Simplified REMINDERS:</a:t>
            </a:r>
          </a:p>
          <a:p>
            <a:pPr marL="0" indent="0">
              <a:buFont typeface="Wingdings" pitchFamily="2" charset="2"/>
              <a:buNone/>
              <a:defRPr/>
            </a:pPr>
            <a:r>
              <a:rPr lang="en-US" altLang="en-US" sz="1800" dirty="0"/>
              <a:t>1)   The DP can never be on DEFENSE ONLY.</a:t>
            </a:r>
          </a:p>
          <a:p>
            <a:pPr marL="0" indent="0">
              <a:buFont typeface="Wingdings" pitchFamily="2" charset="2"/>
              <a:buNone/>
              <a:defRPr/>
            </a:pPr>
            <a:r>
              <a:rPr lang="en-US" altLang="en-US" sz="1800" dirty="0"/>
              <a:t>2)   The FLEX player can never be on OFFENSE ONLY.</a:t>
            </a:r>
          </a:p>
          <a:p>
            <a:pPr marL="0" indent="0">
              <a:buFont typeface="Wingdings" pitchFamily="2" charset="2"/>
              <a:buNone/>
              <a:defRPr/>
            </a:pPr>
            <a:r>
              <a:rPr lang="en-US" altLang="en-US" sz="1800" dirty="0"/>
              <a:t>3)   The DP and FLEX player can never be on offense at the same time.</a:t>
            </a:r>
          </a:p>
          <a:p>
            <a:pPr marL="0" indent="0">
              <a:buFont typeface="Wingdings" pitchFamily="2" charset="2"/>
              <a:buNone/>
              <a:defRPr/>
            </a:pPr>
            <a:r>
              <a:rPr lang="en-US" altLang="en-US" sz="1800" dirty="0"/>
              <a:t>4)   The STARTER and the SUBSTITUTE cannot be in the game at the same time.</a:t>
            </a:r>
          </a:p>
          <a:p>
            <a:pPr marL="0" indent="0">
              <a:buFont typeface="Wingdings" pitchFamily="2" charset="2"/>
              <a:buNone/>
              <a:defRPr/>
            </a:pPr>
            <a:r>
              <a:rPr lang="en-US" altLang="en-US" sz="1800" dirty="0"/>
              <a:t>5)   The starting DP and FLEX player have one re-entry just as any other player.</a:t>
            </a:r>
          </a:p>
          <a:p>
            <a:pPr marL="0" indent="0">
              <a:buFont typeface="Wingdings" pitchFamily="2" charset="2"/>
              <a:buNone/>
              <a:defRPr/>
            </a:pPr>
            <a:r>
              <a:rPr lang="en-US" altLang="en-US" sz="1800" dirty="0"/>
              <a:t>6)   Once the game is started with the DP/FLEX positions in the lineup, those</a:t>
            </a:r>
            <a:br>
              <a:rPr lang="en-US" altLang="en-US" sz="1800" dirty="0"/>
            </a:br>
            <a:r>
              <a:rPr lang="en-US" altLang="en-US" sz="1800" dirty="0"/>
              <a:t>       positions are available for the entire game.</a:t>
            </a:r>
          </a:p>
          <a:p>
            <a:pPr marL="0" indent="0">
              <a:buFont typeface="Wingdings" pitchFamily="2" charset="2"/>
              <a:buNone/>
              <a:defRPr/>
            </a:pPr>
            <a:r>
              <a:rPr lang="en-US" altLang="en-US" sz="1800" dirty="0"/>
              <a:t>7)  The penalty for illegal re-entry of the DP or FLEX player is always restriction</a:t>
            </a:r>
            <a:br>
              <a:rPr lang="en-US" altLang="en-US" sz="1800" dirty="0"/>
            </a:br>
            <a:r>
              <a:rPr lang="en-US" altLang="en-US" sz="1800" dirty="0"/>
              <a:t>       to the bench/dugout.</a:t>
            </a:r>
          </a:p>
          <a:p>
            <a:pPr marL="0" indent="0">
              <a:buFont typeface="Wingdings" pitchFamily="2" charset="2"/>
              <a:buNone/>
              <a:defRPr/>
            </a:pPr>
            <a:r>
              <a:rPr lang="en-US" altLang="en-US" sz="1800" dirty="0"/>
              <a:t>8)   If the player is on offense, she is called out. If the player is on defense, the</a:t>
            </a:r>
            <a:br>
              <a:rPr lang="en-US" altLang="en-US" sz="1800" dirty="0"/>
            </a:br>
            <a:r>
              <a:rPr lang="en-US" altLang="en-US" sz="1800" dirty="0"/>
              <a:t>       team on offense may have the choice of taking the result of the play or </a:t>
            </a:r>
            <a:br>
              <a:rPr lang="en-US" altLang="en-US" sz="1800" dirty="0"/>
            </a:br>
            <a:r>
              <a:rPr lang="en-US" altLang="en-US" sz="1800" dirty="0"/>
              <a:t>       accepting the penalty.</a:t>
            </a:r>
          </a:p>
          <a:p>
            <a:pPr>
              <a:defRPr/>
            </a:pPr>
            <a:endParaRPr lang="en-US" altLang="en-US" sz="2000" u="sng" dirty="0"/>
          </a:p>
        </p:txBody>
      </p:sp>
      <p:sp>
        <p:nvSpPr>
          <p:cNvPr id="4" name="Footer Placeholder 3">
            <a:extLst>
              <a:ext uri="{FF2B5EF4-FFF2-40B4-BE49-F238E27FC236}">
                <a16:creationId xmlns:a16="http://schemas.microsoft.com/office/drawing/2014/main" id="{FA58B9FB-C986-4F62-A4FD-889E973471BE}"/>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FFFB-EAD8-4170-BE59-374BD0537C9D}"/>
              </a:ext>
            </a:extLst>
          </p:cNvPr>
          <p:cNvSpPr>
            <a:spLocks noGrp="1"/>
          </p:cNvSpPr>
          <p:nvPr>
            <p:ph type="title"/>
          </p:nvPr>
        </p:nvSpPr>
        <p:spPr>
          <a:xfrm>
            <a:off x="722313" y="4721225"/>
            <a:ext cx="6651625" cy="1747838"/>
          </a:xfrm>
        </p:spPr>
        <p:txBody>
          <a:bodyPr/>
          <a:lstStyle/>
          <a:p>
            <a:pPr eaLnBrk="1" hangingPunct="1">
              <a:defRPr/>
            </a:pPr>
            <a:r>
              <a:rPr lang="en-US" altLang="en-US" dirty="0"/>
              <a:t>2019 NFHS </a:t>
            </a:r>
            <a:br>
              <a:rPr lang="en-US" altLang="en-US" dirty="0"/>
            </a:br>
            <a:r>
              <a:rPr lang="en-US" altLang="en-US" dirty="0"/>
              <a:t>softball</a:t>
            </a:r>
            <a:br>
              <a:rPr lang="en-US" altLang="en-US" dirty="0"/>
            </a:br>
            <a:r>
              <a:rPr lang="en-US" dirty="0"/>
              <a:t>points of emphasis</a:t>
            </a:r>
          </a:p>
        </p:txBody>
      </p:sp>
      <p:sp>
        <p:nvSpPr>
          <p:cNvPr id="74755" name="Text Placeholder 2">
            <a:extLst>
              <a:ext uri="{FF2B5EF4-FFF2-40B4-BE49-F238E27FC236}">
                <a16:creationId xmlns:a16="http://schemas.microsoft.com/office/drawing/2014/main" id="{00BD3862-55E3-074A-A4DF-1496A29AE8D5}"/>
              </a:ext>
            </a:extLst>
          </p:cNvPr>
          <p:cNvSpPr>
            <a:spLocks noGrp="1" noChangeArrowheads="1"/>
          </p:cNvSpPr>
          <p:nvPr>
            <p:ph type="body" idx="1"/>
          </p:nvPr>
        </p:nvSpPr>
        <p:spPr/>
        <p:txBody>
          <a:bodyPr/>
          <a:lstStyle/>
          <a:p>
            <a:pPr eaLnBrk="1" hangingPunct="1"/>
            <a:endParaRPr lang="en-US" altLang="en-US" sz="4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48D9-16A7-41BB-ADA3-4C41FC03E18C}"/>
              </a:ext>
            </a:extLst>
          </p:cNvPr>
          <p:cNvSpPr>
            <a:spLocks noGrp="1"/>
          </p:cNvSpPr>
          <p:nvPr>
            <p:ph type="title"/>
          </p:nvPr>
        </p:nvSpPr>
        <p:spPr/>
        <p:txBody>
          <a:bodyPr/>
          <a:lstStyle/>
          <a:p>
            <a:pPr>
              <a:defRPr/>
            </a:pPr>
            <a:r>
              <a:rPr lang="en-US" dirty="0"/>
              <a:t>Simulate taking a sign</a:t>
            </a:r>
          </a:p>
        </p:txBody>
      </p:sp>
      <p:sp>
        <p:nvSpPr>
          <p:cNvPr id="76803" name="Content Placeholder 2">
            <a:extLst>
              <a:ext uri="{FF2B5EF4-FFF2-40B4-BE49-F238E27FC236}">
                <a16:creationId xmlns:a16="http://schemas.microsoft.com/office/drawing/2014/main" id="{ED494CEA-8D8E-C345-898E-6D0AEF929B34}"/>
              </a:ext>
            </a:extLst>
          </p:cNvPr>
          <p:cNvSpPr>
            <a:spLocks noGrp="1" noChangeArrowheads="1"/>
          </p:cNvSpPr>
          <p:nvPr>
            <p:ph idx="1"/>
          </p:nvPr>
        </p:nvSpPr>
        <p:spPr/>
        <p:txBody>
          <a:bodyPr/>
          <a:lstStyle/>
          <a:p>
            <a:r>
              <a:rPr lang="en-US" altLang="en-US"/>
              <a:t>The actual signal can be taken while on the pitching plate or while standing behind the pitcher’s plate.</a:t>
            </a:r>
          </a:p>
          <a:p>
            <a:endParaRPr lang="en-US" altLang="en-US"/>
          </a:p>
          <a:p>
            <a:r>
              <a:rPr lang="en-US" altLang="en-US"/>
              <a:t>It may be taken from the catcher or coach; it may be a hand signal, a verbal call or may be obtained from looking at her wristband.</a:t>
            </a:r>
          </a:p>
          <a:p>
            <a:endParaRPr lang="en-US" altLang="en-US"/>
          </a:p>
          <a:p>
            <a:r>
              <a:rPr lang="en-US" altLang="en-US"/>
              <a:t>However, she must take a position on the pitcher’s plate with the hands separated and simulate taking a signal from the catcher.</a:t>
            </a:r>
          </a:p>
        </p:txBody>
      </p:sp>
      <p:sp>
        <p:nvSpPr>
          <p:cNvPr id="4" name="Footer Placeholder 3">
            <a:extLst>
              <a:ext uri="{FF2B5EF4-FFF2-40B4-BE49-F238E27FC236}">
                <a16:creationId xmlns:a16="http://schemas.microsoft.com/office/drawing/2014/main" id="{F43B7086-AE9D-4155-9DC1-9EF7B2BB29D0}"/>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225A-3A26-4E43-8C9E-AB32EECAC29A}"/>
              </a:ext>
            </a:extLst>
          </p:cNvPr>
          <p:cNvSpPr>
            <a:spLocks noGrp="1"/>
          </p:cNvSpPr>
          <p:nvPr>
            <p:ph type="title"/>
          </p:nvPr>
        </p:nvSpPr>
        <p:spPr/>
        <p:txBody>
          <a:bodyPr/>
          <a:lstStyle/>
          <a:p>
            <a:pPr>
              <a:defRPr/>
            </a:pPr>
            <a:r>
              <a:rPr lang="en-US" dirty="0" err="1"/>
              <a:t>SimulatE</a:t>
            </a:r>
            <a:r>
              <a:rPr lang="en-US" dirty="0"/>
              <a:t> taking a sign</a:t>
            </a:r>
          </a:p>
        </p:txBody>
      </p:sp>
      <p:sp>
        <p:nvSpPr>
          <p:cNvPr id="76803" name="Content Placeholder 2">
            <a:extLst>
              <a:ext uri="{FF2B5EF4-FFF2-40B4-BE49-F238E27FC236}">
                <a16:creationId xmlns:a16="http://schemas.microsoft.com/office/drawing/2014/main" id="{5477E54B-F48C-4B34-8839-2FD3B68DB9A3}"/>
              </a:ext>
            </a:extLst>
          </p:cNvPr>
          <p:cNvSpPr>
            <a:spLocks noGrp="1" noChangeArrowheads="1"/>
          </p:cNvSpPr>
          <p:nvPr>
            <p:ph idx="1"/>
          </p:nvPr>
        </p:nvSpPr>
        <p:spPr>
          <a:xfrm>
            <a:off x="720725" y="2178050"/>
            <a:ext cx="8270875" cy="4338638"/>
          </a:xfrm>
        </p:spPr>
        <p:txBody>
          <a:bodyPr/>
          <a:lstStyle/>
          <a:p>
            <a:pPr marL="509588" indent="-509588">
              <a:tabLst>
                <a:tab pos="465138" algn="l"/>
              </a:tabLst>
              <a:defRPr/>
            </a:pPr>
            <a:r>
              <a:rPr lang="en-US" altLang="en-US" dirty="0"/>
              <a:t>If the pitcher does not pause</a:t>
            </a:r>
          </a:p>
          <a:p>
            <a:pPr marL="225425" indent="0">
              <a:buFont typeface="Wingdings" pitchFamily="2" charset="2"/>
              <a:buNone/>
              <a:defRPr/>
            </a:pPr>
            <a:r>
              <a:rPr lang="en-US" altLang="en-US" dirty="0"/>
              <a:t>    after stepping onto the </a:t>
            </a:r>
          </a:p>
          <a:p>
            <a:pPr marL="225425" indent="0">
              <a:buFont typeface="Wingdings" pitchFamily="2" charset="2"/>
              <a:buNone/>
              <a:defRPr/>
            </a:pPr>
            <a:r>
              <a:rPr lang="en-US" altLang="en-US" dirty="0"/>
              <a:t>    pitcher’s plate to simulate</a:t>
            </a:r>
          </a:p>
          <a:p>
            <a:pPr marL="225425" indent="0">
              <a:buFont typeface="Wingdings" pitchFamily="2" charset="2"/>
              <a:buNone/>
              <a:defRPr/>
            </a:pPr>
            <a:r>
              <a:rPr lang="en-US" altLang="en-US" dirty="0"/>
              <a:t>    taking a signal prior to </a:t>
            </a:r>
          </a:p>
          <a:p>
            <a:pPr marL="225425" indent="0">
              <a:buFont typeface="Wingdings" pitchFamily="2" charset="2"/>
              <a:buNone/>
              <a:defRPr/>
            </a:pPr>
            <a:r>
              <a:rPr lang="en-US" altLang="en-US" dirty="0"/>
              <a:t>    bringing her hands together,</a:t>
            </a:r>
          </a:p>
          <a:p>
            <a:pPr marL="225425" indent="0">
              <a:buFont typeface="Wingdings" pitchFamily="2" charset="2"/>
              <a:buNone/>
              <a:defRPr/>
            </a:pPr>
            <a:r>
              <a:rPr lang="en-US" altLang="en-US" dirty="0"/>
              <a:t>    an illegal pitch should be </a:t>
            </a:r>
          </a:p>
          <a:p>
            <a:pPr marL="509588" indent="0">
              <a:buFont typeface="Wingdings" pitchFamily="2" charset="2"/>
              <a:buNone/>
              <a:defRPr/>
            </a:pPr>
            <a:r>
              <a:rPr lang="en-US" altLang="en-US" dirty="0"/>
              <a:t>called.</a:t>
            </a:r>
          </a:p>
          <a:p>
            <a:pPr marL="339725" indent="0">
              <a:buFont typeface="Wingdings" pitchFamily="2" charset="2"/>
              <a:buNone/>
              <a:defRPr/>
            </a:pPr>
            <a:endParaRPr lang="en-US" altLang="en-US" dirty="0"/>
          </a:p>
        </p:txBody>
      </p:sp>
      <p:sp>
        <p:nvSpPr>
          <p:cNvPr id="4" name="Footer Placeholder 3">
            <a:extLst>
              <a:ext uri="{FF2B5EF4-FFF2-40B4-BE49-F238E27FC236}">
                <a16:creationId xmlns:a16="http://schemas.microsoft.com/office/drawing/2014/main" id="{715A7683-E0EB-4BA6-A8B8-549279EDBE60}"/>
              </a:ext>
            </a:extLst>
          </p:cNvPr>
          <p:cNvSpPr>
            <a:spLocks noGrp="1"/>
          </p:cNvSpPr>
          <p:nvPr>
            <p:ph type="ftr" sz="quarter" idx="11"/>
          </p:nvPr>
        </p:nvSpPr>
        <p:spPr/>
        <p:txBody>
          <a:bodyPr/>
          <a:lstStyle/>
          <a:p>
            <a:pPr>
              <a:defRPr/>
            </a:pPr>
            <a:r>
              <a:rPr lang="en-US"/>
              <a:t>www.nfhs.org</a:t>
            </a:r>
          </a:p>
        </p:txBody>
      </p:sp>
      <p:pic>
        <p:nvPicPr>
          <p:cNvPr id="78853" name="Picture 7">
            <a:extLst>
              <a:ext uri="{FF2B5EF4-FFF2-40B4-BE49-F238E27FC236}">
                <a16:creationId xmlns:a16="http://schemas.microsoft.com/office/drawing/2014/main" id="{31936EDF-0332-3E42-A9F5-83C58BEA05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8763" y="2540000"/>
            <a:ext cx="3468687"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3B11-5C8C-49D8-A229-0234C9150FC6}"/>
              </a:ext>
            </a:extLst>
          </p:cNvPr>
          <p:cNvSpPr>
            <a:spLocks noGrp="1"/>
          </p:cNvSpPr>
          <p:nvPr>
            <p:ph type="title"/>
          </p:nvPr>
        </p:nvSpPr>
        <p:spPr/>
        <p:txBody>
          <a:bodyPr/>
          <a:lstStyle/>
          <a:p>
            <a:pPr>
              <a:defRPr/>
            </a:pPr>
            <a:r>
              <a:rPr lang="en-US" dirty="0"/>
              <a:t>Proper technique </a:t>
            </a:r>
            <a:br>
              <a:rPr lang="en-US" dirty="0"/>
            </a:br>
            <a:r>
              <a:rPr lang="en-US" dirty="0"/>
              <a:t>when sliding</a:t>
            </a:r>
          </a:p>
        </p:txBody>
      </p:sp>
      <p:sp>
        <p:nvSpPr>
          <p:cNvPr id="80899" name="Content Placeholder 2">
            <a:extLst>
              <a:ext uri="{FF2B5EF4-FFF2-40B4-BE49-F238E27FC236}">
                <a16:creationId xmlns:a16="http://schemas.microsoft.com/office/drawing/2014/main" id="{E164C4A7-562E-1547-8286-E4FB28841A37}"/>
              </a:ext>
            </a:extLst>
          </p:cNvPr>
          <p:cNvSpPr>
            <a:spLocks noGrp="1" noChangeArrowheads="1"/>
          </p:cNvSpPr>
          <p:nvPr>
            <p:ph idx="1"/>
          </p:nvPr>
        </p:nvSpPr>
        <p:spPr/>
        <p:txBody>
          <a:bodyPr/>
          <a:lstStyle/>
          <a:p>
            <a:r>
              <a:rPr lang="en-US" altLang="en-US"/>
              <a:t>Coaches are responsible for teaching players proper sliding techniques and how to execute legal slides as defined in Rule 2-52. Proper sliding techniques help reduce potential injuries.</a:t>
            </a:r>
          </a:p>
        </p:txBody>
      </p:sp>
      <p:sp>
        <p:nvSpPr>
          <p:cNvPr id="4" name="Footer Placeholder 3">
            <a:extLst>
              <a:ext uri="{FF2B5EF4-FFF2-40B4-BE49-F238E27FC236}">
                <a16:creationId xmlns:a16="http://schemas.microsoft.com/office/drawing/2014/main" id="{1C4A4577-8907-448E-89D9-8B1263407DD6}"/>
              </a:ext>
            </a:extLst>
          </p:cNvPr>
          <p:cNvSpPr>
            <a:spLocks noGrp="1"/>
          </p:cNvSpPr>
          <p:nvPr>
            <p:ph type="ftr" sz="quarter" idx="11"/>
          </p:nvPr>
        </p:nvSpPr>
        <p:spPr/>
        <p:txBody>
          <a:bodyPr/>
          <a:lstStyle/>
          <a:p>
            <a:pPr>
              <a:defRPr/>
            </a:pPr>
            <a:r>
              <a:rPr lang="en-US"/>
              <a:t>www.nfhs.org</a:t>
            </a:r>
          </a:p>
        </p:txBody>
      </p:sp>
      <p:pic>
        <p:nvPicPr>
          <p:cNvPr id="80901" name="Picture 7">
            <a:extLst>
              <a:ext uri="{FF2B5EF4-FFF2-40B4-BE49-F238E27FC236}">
                <a16:creationId xmlns:a16="http://schemas.microsoft.com/office/drawing/2014/main" id="{10DFF26E-B774-2D43-A360-5552FFA9EC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97038" y="3736975"/>
            <a:ext cx="6670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3AC8E493-9F73-4841-9A75-61B45D9821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7950" y="2058988"/>
            <a:ext cx="35972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902D395-0FBF-4364-B042-5F954B53DD8B}"/>
              </a:ext>
            </a:extLst>
          </p:cNvPr>
          <p:cNvSpPr>
            <a:spLocks noGrp="1"/>
          </p:cNvSpPr>
          <p:nvPr>
            <p:ph type="title"/>
          </p:nvPr>
        </p:nvSpPr>
        <p:spPr/>
        <p:txBody>
          <a:bodyPr/>
          <a:lstStyle/>
          <a:p>
            <a:pPr>
              <a:defRPr/>
            </a:pPr>
            <a:r>
              <a:rPr lang="en-US" dirty="0"/>
              <a:t>Head Coach listed </a:t>
            </a:r>
            <a:br>
              <a:rPr lang="en-US" dirty="0"/>
            </a:br>
            <a:r>
              <a:rPr lang="en-US" dirty="0"/>
              <a:t>on lineup card</a:t>
            </a:r>
          </a:p>
        </p:txBody>
      </p:sp>
      <p:sp>
        <p:nvSpPr>
          <p:cNvPr id="82948" name="Content Placeholder 2">
            <a:extLst>
              <a:ext uri="{FF2B5EF4-FFF2-40B4-BE49-F238E27FC236}">
                <a16:creationId xmlns:a16="http://schemas.microsoft.com/office/drawing/2014/main" id="{12635E61-5B17-1644-8C3F-19FD17EEBAD1}"/>
              </a:ext>
            </a:extLst>
          </p:cNvPr>
          <p:cNvSpPr>
            <a:spLocks noGrp="1" noChangeArrowheads="1"/>
          </p:cNvSpPr>
          <p:nvPr>
            <p:ph idx="1"/>
          </p:nvPr>
        </p:nvSpPr>
        <p:spPr>
          <a:xfrm>
            <a:off x="1100138" y="1989138"/>
            <a:ext cx="3975100" cy="4338637"/>
          </a:xfrm>
        </p:spPr>
        <p:txBody>
          <a:bodyPr/>
          <a:lstStyle/>
          <a:p>
            <a:r>
              <a:rPr lang="en-US" altLang="en-US"/>
              <a:t>It is a best practice that the head coach list his or her name on the lineup card submitted at the pregame conference. This will assist both the umpire and the other team if game-related communications are required. </a:t>
            </a:r>
          </a:p>
        </p:txBody>
      </p:sp>
      <p:sp>
        <p:nvSpPr>
          <p:cNvPr id="4" name="Footer Placeholder 3">
            <a:extLst>
              <a:ext uri="{FF2B5EF4-FFF2-40B4-BE49-F238E27FC236}">
                <a16:creationId xmlns:a16="http://schemas.microsoft.com/office/drawing/2014/main" id="{C4DB71A6-2A06-40B5-8F25-BB04064152B3}"/>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22531" name="Title 1">
            <a:extLst>
              <a:ext uri="{FF2B5EF4-FFF2-40B4-BE49-F238E27FC236}">
                <a16:creationId xmlns:a16="http://schemas.microsoft.com/office/drawing/2014/main" id="{47B6419C-91A9-6C4D-A93B-FFC296A3220F}"/>
              </a:ext>
            </a:extLst>
          </p:cNvPr>
          <p:cNvSpPr>
            <a:spLocks noGrp="1"/>
          </p:cNvSpPr>
          <p:nvPr>
            <p:ph type="title"/>
          </p:nvPr>
        </p:nvSpPr>
        <p:spPr>
          <a:xfrm>
            <a:off x="622300" y="2916238"/>
            <a:ext cx="2773363" cy="10255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Ejection Criteria</a:t>
            </a:r>
            <a:r>
              <a:rPr lang="en-US" altLang="en-US" sz="2400"/>
              <a:t> Fighting</a:t>
            </a:r>
          </a:p>
        </p:txBody>
      </p:sp>
      <p:sp>
        <p:nvSpPr>
          <p:cNvPr id="3" name="Content Placeholder 2">
            <a:extLst>
              <a:ext uri="{FF2B5EF4-FFF2-40B4-BE49-F238E27FC236}">
                <a16:creationId xmlns:a16="http://schemas.microsoft.com/office/drawing/2014/main" id="{0F85CC2C-46F8-4A90-9215-8F8640C707A7}"/>
              </a:ext>
            </a:extLst>
          </p:cNvPr>
          <p:cNvSpPr>
            <a:spLocks noGrp="1"/>
          </p:cNvSpPr>
          <p:nvPr>
            <p:ph idx="1"/>
          </p:nvPr>
        </p:nvSpPr>
        <p:spPr>
          <a:xfrm>
            <a:off x="4537075" y="1458913"/>
            <a:ext cx="4056063" cy="3940175"/>
          </a:xfrm>
        </p:spPr>
        <p:txBody>
          <a:bodyPr rtlCol="0" anchor="ctr">
            <a:normAutofit fontScale="92500" lnSpcReduction="10000"/>
          </a:bodyPr>
          <a:lstStyle/>
          <a:p>
            <a:pPr eaLnBrk="1" fontAlgn="auto" hangingPunct="1">
              <a:spcAft>
                <a:spcPts val="0"/>
              </a:spcAft>
              <a:defRPr/>
            </a:pPr>
            <a:r>
              <a:rPr lang="en-US" sz="1950" dirty="0">
                <a:solidFill>
                  <a:srgbClr val="00B0F0"/>
                </a:solidFill>
              </a:rPr>
              <a:t>2 game suspension in Football</a:t>
            </a:r>
          </a:p>
          <a:p>
            <a:pPr eaLnBrk="1" fontAlgn="auto" hangingPunct="1">
              <a:spcAft>
                <a:spcPts val="0"/>
              </a:spcAft>
              <a:defRPr/>
            </a:pPr>
            <a:r>
              <a:rPr lang="en-US" sz="1950" dirty="0">
                <a:solidFill>
                  <a:srgbClr val="00B0F0"/>
                </a:solidFill>
              </a:rPr>
              <a:t>4 game suspension in all other sports</a:t>
            </a:r>
          </a:p>
          <a:p>
            <a:pPr eaLnBrk="1" fontAlgn="auto" hangingPunct="1">
              <a:spcAft>
                <a:spcPts val="0"/>
              </a:spcAft>
              <a:defRPr/>
            </a:pPr>
            <a:r>
              <a:rPr lang="en-US" sz="1950" dirty="0">
                <a:solidFill>
                  <a:schemeClr val="bg1"/>
                </a:solidFill>
              </a:rPr>
              <a:t>Includes kicking, attempting to strike with fist/hand/leg/feet/or equipment</a:t>
            </a:r>
          </a:p>
          <a:p>
            <a:pPr eaLnBrk="1" fontAlgn="auto" hangingPunct="1">
              <a:spcAft>
                <a:spcPts val="0"/>
              </a:spcAft>
              <a:defRPr/>
            </a:pPr>
            <a:r>
              <a:rPr lang="en-US" sz="1950" dirty="0">
                <a:solidFill>
                  <a:schemeClr val="bg1"/>
                </a:solidFill>
              </a:rPr>
              <a:t>Instigating a fight with an unsportsmanlike act causing an opponent to retaliate</a:t>
            </a:r>
          </a:p>
          <a:p>
            <a:pPr eaLnBrk="1" fontAlgn="auto" hangingPunct="1">
              <a:spcAft>
                <a:spcPts val="0"/>
              </a:spcAft>
              <a:defRPr/>
            </a:pPr>
            <a:r>
              <a:rPr lang="en-US" sz="1950" b="1" dirty="0">
                <a:solidFill>
                  <a:schemeClr val="accent4"/>
                </a:solidFill>
              </a:rPr>
              <a:t>Leaving the bench when there is a fight</a:t>
            </a:r>
          </a:p>
          <a:p>
            <a:pPr lvl="1" eaLnBrk="1" fontAlgn="auto" hangingPunct="1">
              <a:spcAft>
                <a:spcPts val="0"/>
              </a:spcAft>
              <a:defRPr/>
            </a:pPr>
            <a:r>
              <a:rPr lang="en-US" sz="1950" b="1" dirty="0">
                <a:solidFill>
                  <a:schemeClr val="accent4"/>
                </a:solidFill>
              </a:rPr>
              <a:t>Carries same penalty(s) as being in a fight</a:t>
            </a:r>
          </a:p>
          <a:p>
            <a:pPr lvl="1" eaLnBrk="1" fontAlgn="auto" hangingPunct="1">
              <a:spcAft>
                <a:spcPts val="0"/>
              </a:spcAft>
              <a:defRPr/>
            </a:pPr>
            <a:endParaRPr lang="en-US" sz="1950" b="1" dirty="0">
              <a:solidFill>
                <a:schemeClr val="bg1"/>
              </a:solidFill>
            </a:endParaRPr>
          </a:p>
          <a:p>
            <a:pPr eaLnBrk="1" fontAlgn="auto" hangingPunct="1">
              <a:spcAft>
                <a:spcPts val="0"/>
              </a:spcAft>
              <a:defRPr/>
            </a:pPr>
            <a:r>
              <a:rPr lang="en-US" sz="1950" b="1" dirty="0">
                <a:solidFill>
                  <a:srgbClr val="FFFF00"/>
                </a:solidFill>
              </a:rPr>
              <a:t>Substitutes should </a:t>
            </a:r>
            <a:r>
              <a:rPr lang="en-US" sz="1950" b="1" u="sng" dirty="0">
                <a:solidFill>
                  <a:srgbClr val="FFFF00"/>
                </a:solidFill>
              </a:rPr>
              <a:t>NEVER</a:t>
            </a:r>
            <a:r>
              <a:rPr lang="en-US" sz="1950" b="1" dirty="0">
                <a:solidFill>
                  <a:srgbClr val="FFFF00"/>
                </a:solidFill>
              </a:rPr>
              <a:t> leave the bench area to participate</a:t>
            </a:r>
          </a:p>
          <a:p>
            <a:pPr eaLnBrk="1" fontAlgn="auto" hangingPunct="1">
              <a:spcAft>
                <a:spcPts val="0"/>
              </a:spcAft>
              <a:defRPr/>
            </a:pPr>
            <a:endParaRPr lang="en-US" sz="1650" b="1" u="sng"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5DA3D8-AA4D-4ECE-97DB-7896388ABF68}"/>
              </a:ext>
            </a:extLst>
          </p:cNvPr>
          <p:cNvSpPr>
            <a:spLocks noGrp="1"/>
          </p:cNvSpPr>
          <p:nvPr>
            <p:ph type="title"/>
          </p:nvPr>
        </p:nvSpPr>
        <p:spPr/>
        <p:txBody>
          <a:bodyPr/>
          <a:lstStyle/>
          <a:p>
            <a:pPr>
              <a:defRPr/>
            </a:pPr>
            <a:r>
              <a:rPr lang="en-US" dirty="0"/>
              <a:t>Illegal Pitch Penalty</a:t>
            </a:r>
          </a:p>
        </p:txBody>
      </p:sp>
      <p:sp>
        <p:nvSpPr>
          <p:cNvPr id="84995" name="Content Placeholder 2">
            <a:extLst>
              <a:ext uri="{FF2B5EF4-FFF2-40B4-BE49-F238E27FC236}">
                <a16:creationId xmlns:a16="http://schemas.microsoft.com/office/drawing/2014/main" id="{F8914DD8-B7D7-C441-ABB8-179D0203A479}"/>
              </a:ext>
            </a:extLst>
          </p:cNvPr>
          <p:cNvSpPr>
            <a:spLocks noGrp="1" noChangeArrowheads="1"/>
          </p:cNvSpPr>
          <p:nvPr>
            <p:ph idx="1"/>
          </p:nvPr>
        </p:nvSpPr>
        <p:spPr>
          <a:xfrm>
            <a:off x="1100138" y="1989138"/>
            <a:ext cx="5105400" cy="4338637"/>
          </a:xfrm>
        </p:spPr>
        <p:txBody>
          <a:bodyPr/>
          <a:lstStyle/>
          <a:p>
            <a:r>
              <a:rPr lang="en-US" altLang="en-US"/>
              <a:t>The penalty to allow the advancement of runners when an illegal pitch is called has been removed. </a:t>
            </a:r>
          </a:p>
          <a:p>
            <a:endParaRPr lang="en-US" altLang="en-US"/>
          </a:p>
          <a:p>
            <a:r>
              <a:rPr lang="en-US" altLang="en-US"/>
              <a:t>The intent of an illegal pitch in softball is to deceive the batter, and only the batter should receive an award when an illegal pitch occurs.</a:t>
            </a:r>
            <a:r>
              <a:rPr lang="en-US" altLang="en-US" b="1"/>
              <a:t> </a:t>
            </a:r>
            <a:endParaRPr lang="en-US" altLang="en-US" sz="2400"/>
          </a:p>
        </p:txBody>
      </p:sp>
      <p:sp>
        <p:nvSpPr>
          <p:cNvPr id="4" name="Footer Placeholder 3">
            <a:extLst>
              <a:ext uri="{FF2B5EF4-FFF2-40B4-BE49-F238E27FC236}">
                <a16:creationId xmlns:a16="http://schemas.microsoft.com/office/drawing/2014/main" id="{6407B64C-7127-4E82-8405-8A3D437329B7}"/>
              </a:ext>
            </a:extLst>
          </p:cNvPr>
          <p:cNvSpPr>
            <a:spLocks noGrp="1"/>
          </p:cNvSpPr>
          <p:nvPr>
            <p:ph type="ftr" sz="quarter" idx="11"/>
          </p:nvPr>
        </p:nvSpPr>
        <p:spPr/>
        <p:txBody>
          <a:bodyPr/>
          <a:lstStyle/>
          <a:p>
            <a:pPr>
              <a:defRPr/>
            </a:pPr>
            <a:r>
              <a:rPr lang="en-US"/>
              <a:t>www.nfhs.org</a:t>
            </a:r>
          </a:p>
        </p:txBody>
      </p:sp>
      <p:pic>
        <p:nvPicPr>
          <p:cNvPr id="84997" name="Picture 8">
            <a:extLst>
              <a:ext uri="{FF2B5EF4-FFF2-40B4-BE49-F238E27FC236}">
                <a16:creationId xmlns:a16="http://schemas.microsoft.com/office/drawing/2014/main" id="{EFCC32E0-38DE-824F-98C9-0147212526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35713" y="2058988"/>
            <a:ext cx="244951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BD48-796F-4976-A66D-E120D2943BEA}"/>
              </a:ext>
            </a:extLst>
          </p:cNvPr>
          <p:cNvSpPr>
            <a:spLocks noGrp="1"/>
          </p:cNvSpPr>
          <p:nvPr>
            <p:ph type="title"/>
          </p:nvPr>
        </p:nvSpPr>
        <p:spPr>
          <a:xfrm>
            <a:off x="722313" y="4748213"/>
            <a:ext cx="6651625" cy="1362075"/>
          </a:xfrm>
        </p:spPr>
        <p:txBody>
          <a:bodyPr/>
          <a:lstStyle/>
          <a:p>
            <a:pPr eaLnBrk="1" hangingPunct="1">
              <a:defRPr/>
            </a:pPr>
            <a:r>
              <a:rPr lang="en-US" dirty="0"/>
              <a:t>NFHS OFFICIALS Education </a:t>
            </a:r>
          </a:p>
        </p:txBody>
      </p:sp>
      <p:sp>
        <p:nvSpPr>
          <p:cNvPr id="87043" name="Text Placeholder 2">
            <a:extLst>
              <a:ext uri="{FF2B5EF4-FFF2-40B4-BE49-F238E27FC236}">
                <a16:creationId xmlns:a16="http://schemas.microsoft.com/office/drawing/2014/main" id="{58ED4735-7162-084D-9D1A-CA8E98F327CA}"/>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71AF-A1A7-4CDA-9202-90B8315F0BAE}"/>
              </a:ext>
            </a:extLst>
          </p:cNvPr>
          <p:cNvSpPr>
            <a:spLocks noGrp="1"/>
          </p:cNvSpPr>
          <p:nvPr>
            <p:ph type="title"/>
          </p:nvPr>
        </p:nvSpPr>
        <p:spPr/>
        <p:txBody>
          <a:bodyPr/>
          <a:lstStyle/>
          <a:p>
            <a:pPr eaLnBrk="1" hangingPunct="1">
              <a:defRPr/>
            </a:pPr>
            <a:r>
              <a:rPr lang="en-US" dirty="0"/>
              <a:t>NFHS Officials Association Central Hub</a:t>
            </a:r>
          </a:p>
        </p:txBody>
      </p:sp>
      <p:sp>
        <p:nvSpPr>
          <p:cNvPr id="89091" name="Content Placeholder 2">
            <a:extLst>
              <a:ext uri="{FF2B5EF4-FFF2-40B4-BE49-F238E27FC236}">
                <a16:creationId xmlns:a16="http://schemas.microsoft.com/office/drawing/2014/main" id="{1C6D443F-5F9B-904B-B35F-4298263A0676}"/>
              </a:ext>
            </a:extLst>
          </p:cNvPr>
          <p:cNvSpPr>
            <a:spLocks noGrp="1" noChangeArrowheads="1"/>
          </p:cNvSpPr>
          <p:nvPr>
            <p:ph sz="half" idx="1"/>
          </p:nvPr>
        </p:nvSpPr>
        <p:spPr>
          <a:xfrm>
            <a:off x="790575" y="1949450"/>
            <a:ext cx="4038600" cy="4525963"/>
          </a:xfrm>
        </p:spPr>
        <p:txBody>
          <a:bodyPr/>
          <a:lstStyle/>
          <a:p>
            <a:pPr eaLnBrk="1" hangingPunct="1"/>
            <a:r>
              <a:rPr lang="en-US" altLang="en-US"/>
              <a:t>Contains:</a:t>
            </a:r>
          </a:p>
          <a:p>
            <a:pPr lvl="1" eaLnBrk="1" hangingPunct="1"/>
            <a:r>
              <a:rPr lang="en-US" altLang="en-US"/>
              <a:t>Sport information</a:t>
            </a:r>
          </a:p>
          <a:p>
            <a:pPr lvl="1" eaLnBrk="1" hangingPunct="1"/>
            <a:r>
              <a:rPr lang="en-US" altLang="en-US"/>
              <a:t>Rules information</a:t>
            </a:r>
          </a:p>
          <a:p>
            <a:pPr lvl="1" eaLnBrk="1" hangingPunct="1"/>
            <a:r>
              <a:rPr lang="en-US" altLang="en-US"/>
              <a:t>Rules library</a:t>
            </a:r>
          </a:p>
          <a:p>
            <a:pPr lvl="1" eaLnBrk="1" hangingPunct="1"/>
            <a:r>
              <a:rPr lang="en-US" altLang="en-US"/>
              <a:t>Searchable rules book</a:t>
            </a:r>
          </a:p>
          <a:p>
            <a:pPr lvl="1" eaLnBrk="1" hangingPunct="1"/>
            <a:r>
              <a:rPr lang="en-US" altLang="en-US"/>
              <a:t>Video content on officiating sport, competition situations and interpretations</a:t>
            </a:r>
          </a:p>
          <a:p>
            <a:pPr eaLnBrk="1" hangingPunct="1"/>
            <a:endParaRPr lang="en-US" altLang="en-US"/>
          </a:p>
        </p:txBody>
      </p:sp>
      <p:sp>
        <p:nvSpPr>
          <p:cNvPr id="6" name="Footer Placeholder 3">
            <a:extLst>
              <a:ext uri="{FF2B5EF4-FFF2-40B4-BE49-F238E27FC236}">
                <a16:creationId xmlns:a16="http://schemas.microsoft.com/office/drawing/2014/main" id="{D1740EAD-7563-4448-83E0-D4565DF51A8D}"/>
              </a:ext>
            </a:extLst>
          </p:cNvPr>
          <p:cNvSpPr>
            <a:spLocks noGrp="1"/>
          </p:cNvSpPr>
          <p:nvPr>
            <p:ph type="ftr" sz="quarter" idx="11"/>
          </p:nvPr>
        </p:nvSpPr>
        <p:spPr/>
        <p:txBody>
          <a:bodyPr/>
          <a:lstStyle/>
          <a:p>
            <a:pPr>
              <a:defRPr/>
            </a:pPr>
            <a:r>
              <a:rPr lang="en-US" dirty="0"/>
              <a:t>www.nfhs.org</a:t>
            </a:r>
          </a:p>
        </p:txBody>
      </p:sp>
      <p:sp>
        <p:nvSpPr>
          <p:cNvPr id="89093" name="TextBox 9">
            <a:extLst>
              <a:ext uri="{FF2B5EF4-FFF2-40B4-BE49-F238E27FC236}">
                <a16:creationId xmlns:a16="http://schemas.microsoft.com/office/drawing/2014/main" id="{2308C77E-B650-D54A-B427-DC0B4A321B95}"/>
              </a:ext>
            </a:extLst>
          </p:cNvPr>
          <p:cNvSpPr txBox="1">
            <a:spLocks noChangeArrowheads="1"/>
          </p:cNvSpPr>
          <p:nvPr/>
        </p:nvSpPr>
        <p:spPr bwMode="auto">
          <a:xfrm>
            <a:off x="1714500" y="1527175"/>
            <a:ext cx="7305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800">
                <a:latin typeface="Arial" panose="020B0604020202020204" pitchFamily="34" charset="0"/>
              </a:rPr>
              <a:t>https://nfhs-softball.arbitersports.com/front/105414/Site</a:t>
            </a:r>
          </a:p>
        </p:txBody>
      </p:sp>
      <p:pic>
        <p:nvPicPr>
          <p:cNvPr id="89094" name="Content Placeholder 4">
            <a:extLst>
              <a:ext uri="{FF2B5EF4-FFF2-40B4-BE49-F238E27FC236}">
                <a16:creationId xmlns:a16="http://schemas.microsoft.com/office/drawing/2014/main" id="{F776A289-4F65-574D-B610-AFF2FEC125BC}"/>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505325" y="1895475"/>
            <a:ext cx="4579938" cy="45259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F47A-39A2-4A58-8F47-53C3CA2E99EC}"/>
              </a:ext>
            </a:extLst>
          </p:cNvPr>
          <p:cNvSpPr>
            <a:spLocks noGrp="1"/>
          </p:cNvSpPr>
          <p:nvPr>
            <p:ph type="title"/>
          </p:nvPr>
        </p:nvSpPr>
        <p:spPr>
          <a:xfrm>
            <a:off x="831850" y="4762500"/>
            <a:ext cx="6651625" cy="1362075"/>
          </a:xfrm>
        </p:spPr>
        <p:txBody>
          <a:bodyPr/>
          <a:lstStyle/>
          <a:p>
            <a:pPr eaLnBrk="1" hangingPunct="1">
              <a:defRPr/>
            </a:pPr>
            <a:r>
              <a:rPr lang="en-US" dirty="0"/>
              <a:t> NFHS Learning Center</a:t>
            </a:r>
          </a:p>
        </p:txBody>
      </p:sp>
      <p:sp>
        <p:nvSpPr>
          <p:cNvPr id="91139" name="Text Placeholder 2">
            <a:extLst>
              <a:ext uri="{FF2B5EF4-FFF2-40B4-BE49-F238E27FC236}">
                <a16:creationId xmlns:a16="http://schemas.microsoft.com/office/drawing/2014/main" id="{3037EBB7-3398-3F4B-9FED-145D3BD5037D}"/>
              </a:ext>
            </a:extLst>
          </p:cNvPr>
          <p:cNvSpPr>
            <a:spLocks noGrp="1" noChangeArrowheads="1"/>
          </p:cNvSpPr>
          <p:nvPr>
            <p:ph type="body" idx="1"/>
          </p:nvPr>
        </p:nvSpPr>
        <p:spPr/>
        <p:txBody>
          <a:bodyPr/>
          <a:lstStyle/>
          <a:p>
            <a:pPr eaLnBrk="1" hangingPunct="1"/>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id="{143811E6-0B91-274C-B2C0-CC57C82F28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81425" y="2924175"/>
            <a:ext cx="53467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1CE284-58EF-4E00-9617-37ADB4498468}"/>
              </a:ext>
            </a:extLst>
          </p:cNvPr>
          <p:cNvSpPr>
            <a:spLocks noGrp="1"/>
          </p:cNvSpPr>
          <p:nvPr>
            <p:ph type="title"/>
          </p:nvPr>
        </p:nvSpPr>
        <p:spPr/>
        <p:txBody>
          <a:bodyPr/>
          <a:lstStyle/>
          <a:p>
            <a:pPr eaLnBrk="1" hangingPunct="1">
              <a:defRPr/>
            </a:pPr>
            <a:r>
              <a:rPr lang="en-US" dirty="0" err="1"/>
              <a:t>Nfhs</a:t>
            </a:r>
            <a:r>
              <a:rPr lang="en-US" dirty="0"/>
              <a:t> learning center</a:t>
            </a:r>
            <a:br>
              <a:rPr lang="en-US" dirty="0"/>
            </a:br>
            <a:r>
              <a:rPr lang="en-US" dirty="0"/>
              <a:t>www.nfhslearn.com</a:t>
            </a:r>
          </a:p>
        </p:txBody>
      </p:sp>
      <p:sp>
        <p:nvSpPr>
          <p:cNvPr id="93188" name="Content Placeholder 2">
            <a:extLst>
              <a:ext uri="{FF2B5EF4-FFF2-40B4-BE49-F238E27FC236}">
                <a16:creationId xmlns:a16="http://schemas.microsoft.com/office/drawing/2014/main" id="{F26025DC-B545-6648-B84F-5893BA7747E1}"/>
              </a:ext>
            </a:extLst>
          </p:cNvPr>
          <p:cNvSpPr>
            <a:spLocks noGrp="1" noChangeArrowheads="1"/>
          </p:cNvSpPr>
          <p:nvPr>
            <p:ph idx="1"/>
          </p:nvPr>
        </p:nvSpPr>
        <p:spPr/>
        <p:txBody>
          <a:bodyPr/>
          <a:lstStyle/>
          <a:p>
            <a:pPr marL="0" indent="0" eaLnBrk="1" hangingPunct="1">
              <a:buFont typeface="Wingdings" pitchFamily="2" charset="2"/>
              <a:buNone/>
            </a:pPr>
            <a:r>
              <a:rPr lang="en-US" altLang="en-US"/>
              <a:t>Professional Development For ALL</a:t>
            </a:r>
          </a:p>
          <a:p>
            <a:pPr lvl="1" eaLnBrk="1" hangingPunct="1"/>
            <a:r>
              <a:rPr lang="en-US" altLang="en-US"/>
              <a:t>Coaches</a:t>
            </a:r>
          </a:p>
          <a:p>
            <a:pPr lvl="1" eaLnBrk="1" hangingPunct="1"/>
            <a:r>
              <a:rPr lang="en-US" altLang="en-US"/>
              <a:t>Officials</a:t>
            </a:r>
          </a:p>
          <a:p>
            <a:pPr lvl="1" eaLnBrk="1" hangingPunct="1"/>
            <a:r>
              <a:rPr lang="en-US" altLang="en-US"/>
              <a:t>Administrators</a:t>
            </a:r>
          </a:p>
          <a:p>
            <a:pPr lvl="1" eaLnBrk="1" hangingPunct="1"/>
            <a:r>
              <a:rPr lang="en-US" altLang="en-US"/>
              <a:t>Parents</a:t>
            </a:r>
          </a:p>
          <a:p>
            <a:pPr lvl="1" eaLnBrk="1" hangingPunct="1"/>
            <a:r>
              <a:rPr lang="en-US" altLang="en-US"/>
              <a:t>Students</a:t>
            </a:r>
          </a:p>
          <a:p>
            <a:pPr lvl="1" eaLnBrk="1" hangingPunct="1"/>
            <a:r>
              <a:rPr lang="en-US" altLang="en-US"/>
              <a:t>Performing Arts</a:t>
            </a:r>
          </a:p>
        </p:txBody>
      </p:sp>
      <p:sp>
        <p:nvSpPr>
          <p:cNvPr id="4" name="Footer Placeholder 3">
            <a:extLst>
              <a:ext uri="{FF2B5EF4-FFF2-40B4-BE49-F238E27FC236}">
                <a16:creationId xmlns:a16="http://schemas.microsoft.com/office/drawing/2014/main" id="{8BBF356B-DD30-4B8F-A710-33E5FCFAA199}"/>
              </a:ext>
            </a:extLst>
          </p:cNvPr>
          <p:cNvSpPr>
            <a:spLocks noGrp="1"/>
          </p:cNvSpPr>
          <p:nvPr>
            <p:ph type="ftr" sz="quarter" idx="11"/>
          </p:nvPr>
        </p:nvSpPr>
        <p:spPr/>
        <p:txBody>
          <a:bodyPr/>
          <a:lstStyle/>
          <a:p>
            <a:pPr>
              <a:defRPr/>
            </a:pPr>
            <a:r>
              <a:rPr lang="en-US"/>
              <a:t>www.nfhs.org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2AF9-5213-4808-B459-60A217094533}"/>
              </a:ext>
            </a:extLst>
          </p:cNvPr>
          <p:cNvSpPr>
            <a:spLocks noGrp="1"/>
          </p:cNvSpPr>
          <p:nvPr>
            <p:ph type="title"/>
          </p:nvPr>
        </p:nvSpPr>
        <p:spPr/>
        <p:txBody>
          <a:bodyPr/>
          <a:lstStyle/>
          <a:p>
            <a:pPr eaLnBrk="1" hangingPunct="1">
              <a:defRPr/>
            </a:pPr>
            <a:r>
              <a:rPr lang="en-US" dirty="0" err="1"/>
              <a:t>www.nfhslearn.com</a:t>
            </a:r>
            <a:endParaRPr lang="en-US" dirty="0"/>
          </a:p>
        </p:txBody>
      </p:sp>
      <p:sp>
        <p:nvSpPr>
          <p:cNvPr id="3" name="Content Placeholder 2">
            <a:extLst>
              <a:ext uri="{FF2B5EF4-FFF2-40B4-BE49-F238E27FC236}">
                <a16:creationId xmlns:a16="http://schemas.microsoft.com/office/drawing/2014/main" id="{00635A68-BD1E-4A6A-B753-B098E2FF9B01}"/>
              </a:ext>
            </a:extLst>
          </p:cNvPr>
          <p:cNvSpPr>
            <a:spLocks noGrp="1"/>
          </p:cNvSpPr>
          <p:nvPr>
            <p:ph idx="1"/>
          </p:nvPr>
        </p:nvSpPr>
        <p:spPr>
          <a:xfrm>
            <a:off x="914400" y="1989138"/>
            <a:ext cx="8061325" cy="4338637"/>
          </a:xfrm>
        </p:spPr>
        <p:txBody>
          <a:bodyPr/>
          <a:lstStyle/>
          <a:p>
            <a:pPr marL="0" indent="0" eaLnBrk="1" hangingPunct="1">
              <a:buFont typeface="Wingdings" pitchFamily="2" charset="2"/>
              <a:buNone/>
              <a:defRPr/>
            </a:pPr>
            <a:r>
              <a:rPr lang="en-US" sz="2800" dirty="0"/>
              <a:t>FREE courses include:</a:t>
            </a:r>
          </a:p>
          <a:p>
            <a:pPr eaLnBrk="1" hangingPunct="1">
              <a:defRPr/>
            </a:pPr>
            <a:r>
              <a:rPr lang="en-US" sz="2400" dirty="0"/>
              <a:t>Bullying, Hazing and Inappropriate Behaviors</a:t>
            </a:r>
          </a:p>
          <a:p>
            <a:pPr eaLnBrk="1" hangingPunct="1">
              <a:defRPr/>
            </a:pPr>
            <a:r>
              <a:rPr lang="en-US" sz="2400" dirty="0"/>
              <a:t>Understanding Copyright and Compliance</a:t>
            </a:r>
          </a:p>
          <a:p>
            <a:pPr eaLnBrk="1" hangingPunct="1">
              <a:defRPr/>
            </a:pPr>
            <a:r>
              <a:rPr lang="en-US" sz="2400" dirty="0"/>
              <a:t>Hazing Prevention for Students</a:t>
            </a:r>
          </a:p>
          <a:p>
            <a:pPr eaLnBrk="1" hangingPunct="1">
              <a:defRPr/>
            </a:pPr>
            <a:r>
              <a:rPr lang="en-US" sz="2400" dirty="0"/>
              <a:t>Concussion in Sports</a:t>
            </a:r>
          </a:p>
          <a:p>
            <a:pPr eaLnBrk="1" hangingPunct="1">
              <a:defRPr/>
            </a:pPr>
            <a:r>
              <a:rPr lang="en-US" sz="2400" dirty="0"/>
              <a:t>Concussion for Students</a:t>
            </a:r>
          </a:p>
          <a:p>
            <a:pPr eaLnBrk="1" hangingPunct="1">
              <a:defRPr/>
            </a:pPr>
            <a:r>
              <a:rPr lang="en-US" sz="2400" dirty="0"/>
              <a:t>Heat Illness Prevention</a:t>
            </a:r>
          </a:p>
          <a:p>
            <a:pPr eaLnBrk="1" hangingPunct="1">
              <a:defRPr/>
            </a:pPr>
            <a:r>
              <a:rPr lang="en-US" sz="2400" dirty="0"/>
              <a:t>Sudden Cardiac Arrest</a:t>
            </a:r>
          </a:p>
          <a:p>
            <a:pPr eaLnBrk="1" hangingPunct="1">
              <a:defRPr/>
            </a:pPr>
            <a:r>
              <a:rPr lang="en-US" sz="2400" dirty="0"/>
              <a:t>Sportsmanship</a:t>
            </a:r>
          </a:p>
          <a:p>
            <a:pPr eaLnBrk="1" hangingPunct="1">
              <a:defRPr/>
            </a:pPr>
            <a:r>
              <a:rPr lang="en-US" sz="2400" dirty="0"/>
              <a:t>Coaching Unified Sports</a:t>
            </a:r>
          </a:p>
          <a:p>
            <a:pPr eaLnBrk="1" hangingPunct="1">
              <a:defRPr/>
            </a:pPr>
            <a:r>
              <a:rPr lang="en-US" sz="2400" dirty="0"/>
              <a:t>Positive Sport Parenting</a:t>
            </a:r>
          </a:p>
          <a:p>
            <a:pPr eaLnBrk="1" hangingPunct="1">
              <a:defRPr/>
            </a:pPr>
            <a:r>
              <a:rPr lang="en-US" sz="2400" dirty="0"/>
              <a:t>NCAA Eligibility</a:t>
            </a:r>
          </a:p>
          <a:p>
            <a:pPr eaLnBrk="1" hangingPunct="1">
              <a:defRPr/>
            </a:pPr>
            <a:endParaRPr lang="en-US" dirty="0"/>
          </a:p>
          <a:p>
            <a:pPr eaLnBrk="1" hangingPunct="1">
              <a:defRPr/>
            </a:pPr>
            <a:endParaRPr lang="en-US" dirty="0"/>
          </a:p>
        </p:txBody>
      </p:sp>
      <p:sp>
        <p:nvSpPr>
          <p:cNvPr id="4" name="Footer Placeholder 3">
            <a:extLst>
              <a:ext uri="{FF2B5EF4-FFF2-40B4-BE49-F238E27FC236}">
                <a16:creationId xmlns:a16="http://schemas.microsoft.com/office/drawing/2014/main" id="{1FEDDEB3-4CD9-439E-B423-00E8B44D4B01}"/>
              </a:ext>
            </a:extLst>
          </p:cNvPr>
          <p:cNvSpPr>
            <a:spLocks noGrp="1"/>
          </p:cNvSpPr>
          <p:nvPr>
            <p:ph type="ftr" sz="quarter" idx="11"/>
          </p:nvPr>
        </p:nvSpPr>
        <p:spPr/>
        <p:txBody>
          <a:bodyPr/>
          <a:lstStyle/>
          <a:p>
            <a:pPr>
              <a:defRPr/>
            </a:pPr>
            <a:r>
              <a:rPr lang="en-US"/>
              <a:t>www.nfhs.org</a:t>
            </a:r>
          </a:p>
        </p:txBody>
      </p:sp>
      <p:pic>
        <p:nvPicPr>
          <p:cNvPr id="95237" name="Picture 6">
            <a:extLst>
              <a:ext uri="{FF2B5EF4-FFF2-40B4-BE49-F238E27FC236}">
                <a16:creationId xmlns:a16="http://schemas.microsoft.com/office/drawing/2014/main" id="{8061A5C8-DD3F-384F-AF07-C7E120787B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9613" y="3505200"/>
            <a:ext cx="4624387"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2AF9-5213-4808-B459-60A217094533}"/>
              </a:ext>
            </a:extLst>
          </p:cNvPr>
          <p:cNvSpPr>
            <a:spLocks noGrp="1"/>
          </p:cNvSpPr>
          <p:nvPr>
            <p:ph type="title"/>
          </p:nvPr>
        </p:nvSpPr>
        <p:spPr/>
        <p:txBody>
          <a:bodyPr/>
          <a:lstStyle/>
          <a:p>
            <a:pPr eaLnBrk="1" hangingPunct="1">
              <a:defRPr/>
            </a:pPr>
            <a:r>
              <a:rPr lang="en-US" altLang="en-US" dirty="0"/>
              <a:t>Softball  </a:t>
            </a:r>
            <a:br>
              <a:rPr lang="en-US" altLang="en-US" dirty="0"/>
            </a:br>
            <a:r>
              <a:rPr lang="en-US" altLang="en-US" dirty="0"/>
              <a:t>Coaches Education </a:t>
            </a:r>
            <a:endParaRPr lang="en-US" dirty="0"/>
          </a:p>
        </p:txBody>
      </p:sp>
      <p:sp>
        <p:nvSpPr>
          <p:cNvPr id="97283" name="Content Placeholder 2">
            <a:extLst>
              <a:ext uri="{FF2B5EF4-FFF2-40B4-BE49-F238E27FC236}">
                <a16:creationId xmlns:a16="http://schemas.microsoft.com/office/drawing/2014/main" id="{5A107D04-507D-5A45-AA4F-7DD9469399F2}"/>
              </a:ext>
            </a:extLst>
          </p:cNvPr>
          <p:cNvSpPr>
            <a:spLocks noGrp="1" noChangeArrowheads="1"/>
          </p:cNvSpPr>
          <p:nvPr>
            <p:ph idx="1"/>
          </p:nvPr>
        </p:nvSpPr>
        <p:spPr>
          <a:xfrm>
            <a:off x="914400" y="1989138"/>
            <a:ext cx="8061325" cy="4338637"/>
          </a:xfrm>
        </p:spPr>
        <p:txBody>
          <a:bodyPr/>
          <a:lstStyle/>
          <a:p>
            <a:pPr eaLnBrk="1" hangingPunct="1"/>
            <a:endParaRPr lang="en-US" altLang="en-US"/>
          </a:p>
          <a:p>
            <a:pPr eaLnBrk="1" hangingPunct="1"/>
            <a:endParaRPr lang="en-US" altLang="en-US"/>
          </a:p>
        </p:txBody>
      </p:sp>
      <p:sp>
        <p:nvSpPr>
          <p:cNvPr id="4" name="Footer Placeholder 3">
            <a:extLst>
              <a:ext uri="{FF2B5EF4-FFF2-40B4-BE49-F238E27FC236}">
                <a16:creationId xmlns:a16="http://schemas.microsoft.com/office/drawing/2014/main" id="{1FEDDEB3-4CD9-439E-B423-00E8B44D4B01}"/>
              </a:ext>
            </a:extLst>
          </p:cNvPr>
          <p:cNvSpPr>
            <a:spLocks noGrp="1"/>
          </p:cNvSpPr>
          <p:nvPr>
            <p:ph type="ftr" sz="quarter" idx="11"/>
          </p:nvPr>
        </p:nvSpPr>
        <p:spPr/>
        <p:txBody>
          <a:bodyPr/>
          <a:lstStyle/>
          <a:p>
            <a:pPr>
              <a:defRPr/>
            </a:pPr>
            <a:r>
              <a:rPr lang="en-US"/>
              <a:t>www.nfhs.org</a:t>
            </a:r>
          </a:p>
        </p:txBody>
      </p:sp>
      <p:pic>
        <p:nvPicPr>
          <p:cNvPr id="97285" name="Content Placeholder 2">
            <a:extLst>
              <a:ext uri="{FF2B5EF4-FFF2-40B4-BE49-F238E27FC236}">
                <a16:creationId xmlns:a16="http://schemas.microsoft.com/office/drawing/2014/main" id="{82C35E45-FA62-F34A-B641-7E0CDF682A0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11238" y="1974850"/>
            <a:ext cx="5588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a:extLst>
              <a:ext uri="{FF2B5EF4-FFF2-40B4-BE49-F238E27FC236}">
                <a16:creationId xmlns:a16="http://schemas.microsoft.com/office/drawing/2014/main" id="{60A786B6-2450-8D49-A9FA-D4C71DC806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3925" y="3360738"/>
            <a:ext cx="57975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624800" y="2449288"/>
            <a:ext cx="5910839" cy="2642210"/>
          </a:xfrm>
        </p:spPr>
        <p:txBody>
          <a:bodyPr>
            <a:normAutofit fontScale="90000"/>
          </a:bodyPr>
          <a:lstStyle/>
          <a:p>
            <a:pPr>
              <a:lnSpc>
                <a:spcPct val="100000"/>
              </a:lnSpc>
              <a:defRPr/>
            </a:pPr>
            <a:r>
              <a:rPr lang="en-US" sz="5025" b="1" dirty="0">
                <a:latin typeface="+mn-lt"/>
              </a:rPr>
              <a:t>NCHSAA</a:t>
            </a:r>
            <a:br>
              <a:rPr lang="en-US" b="1" dirty="0">
                <a:latin typeface="+mn-lt"/>
              </a:rPr>
            </a:br>
            <a:r>
              <a:rPr lang="en-US" sz="1200" b="1" dirty="0">
                <a:latin typeface="+mn-lt"/>
              </a:rPr>
              <a:t> </a:t>
            </a:r>
            <a:br>
              <a:rPr lang="en-US" b="1" dirty="0">
                <a:latin typeface="+mn-lt"/>
              </a:rPr>
            </a:br>
            <a:r>
              <a:rPr lang="en-US" sz="3825" b="1" dirty="0">
                <a:latin typeface="+mn-lt"/>
              </a:rPr>
              <a:t>BOARD CHANGES </a:t>
            </a:r>
            <a:br>
              <a:rPr lang="en-US" sz="3825" b="1" dirty="0">
                <a:latin typeface="+mn-lt"/>
              </a:rPr>
            </a:br>
            <a:r>
              <a:rPr lang="en-US" sz="3825" b="1" dirty="0">
                <a:latin typeface="+mn-lt"/>
              </a:rPr>
              <a:t>IMPORTANT INFORMATION</a:t>
            </a:r>
            <a:br>
              <a:rPr lang="en-US" sz="3825" b="1" dirty="0">
                <a:latin typeface="+mn-lt"/>
              </a:rPr>
            </a:br>
            <a:r>
              <a:rPr lang="en-US" sz="3825" b="1" dirty="0">
                <a:latin typeface="+mn-lt"/>
              </a:rPr>
              <a:t>ELIGIBILITY &amp; COMPLIANCE</a:t>
            </a:r>
            <a:br>
              <a:rPr lang="en-US" b="1" dirty="0">
                <a:latin typeface="+mn-lt"/>
              </a:rPr>
            </a:br>
            <a:endParaRPr lang="en-US" b="1" dirty="0">
              <a:latin typeface="+mn-lt"/>
            </a:endParaRPr>
          </a:p>
        </p:txBody>
      </p:sp>
    </p:spTree>
    <p:extLst>
      <p:ext uri="{BB962C8B-B14F-4D97-AF65-F5344CB8AC3E}">
        <p14:creationId xmlns:p14="http://schemas.microsoft.com/office/powerpoint/2010/main" val="874221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Helmets for Coaches</a:t>
            </a:r>
          </a:p>
          <a:p>
            <a:pPr lvl="1">
              <a:lnSpc>
                <a:spcPct val="100000"/>
              </a:lnSpc>
              <a:spcBef>
                <a:spcPts val="0"/>
              </a:spcBef>
            </a:pPr>
            <a:r>
              <a:rPr lang="en-US" dirty="0"/>
              <a:t>Baseball and softball coaches are </a:t>
            </a:r>
            <a:r>
              <a:rPr lang="en-US" u="sng" dirty="0"/>
              <a:t>required</a:t>
            </a:r>
            <a:r>
              <a:rPr lang="en-US" dirty="0"/>
              <a:t> to wear a helmet or skull cap style helmet when coaching in the coach’s box during games, effective for the 2018-19 spring sports season.  </a:t>
            </a:r>
          </a:p>
          <a:p>
            <a:pPr lvl="1">
              <a:lnSpc>
                <a:spcPct val="100000"/>
              </a:lnSpc>
              <a:spcBef>
                <a:spcPts val="0"/>
              </a:spcBef>
            </a:pPr>
            <a:r>
              <a:rPr lang="en-US" dirty="0"/>
              <a:t>The “skull cap helmet” does not have to be NOCSAE certified.  The certification is only required when wearing a helmet with ear flaps.</a:t>
            </a:r>
          </a:p>
        </p:txBody>
      </p:sp>
    </p:spTree>
    <p:extLst>
      <p:ext uri="{BB962C8B-B14F-4D97-AF65-F5344CB8AC3E}">
        <p14:creationId xmlns:p14="http://schemas.microsoft.com/office/powerpoint/2010/main" val="1810490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Seeding</a:t>
            </a:r>
          </a:p>
          <a:p>
            <a:pPr lvl="1" fontAlgn="base"/>
            <a:r>
              <a:rPr lang="en-US" dirty="0"/>
              <a:t>At-large berths</a:t>
            </a:r>
          </a:p>
          <a:p>
            <a:pPr lvl="2" fontAlgn="base">
              <a:lnSpc>
                <a:spcPct val="110000"/>
              </a:lnSpc>
              <a:spcBef>
                <a:spcPts val="0"/>
              </a:spcBef>
            </a:pPr>
            <a:r>
              <a:rPr lang="en-US" dirty="0"/>
              <a:t>4.1.18(e)(1):  Teams in their classification will be selected to fill the remaining slots in the bracket based upon </a:t>
            </a:r>
            <a:r>
              <a:rPr lang="en-US" b="1" i="1" u="sng" dirty="0"/>
              <a:t>conference finish</a:t>
            </a:r>
            <a:r>
              <a:rPr lang="en-US" dirty="0"/>
              <a:t>, then MaxPreps ranking. </a:t>
            </a:r>
          </a:p>
          <a:p>
            <a:pPr lvl="1"/>
            <a:endParaRPr lang="en-US" dirty="0"/>
          </a:p>
          <a:p>
            <a:pPr lvl="1"/>
            <a:r>
              <a:rPr lang="en-US" dirty="0"/>
              <a:t>At-large berth interpretation</a:t>
            </a:r>
          </a:p>
          <a:p>
            <a:pPr lvl="2">
              <a:lnSpc>
                <a:spcPct val="110000"/>
              </a:lnSpc>
              <a:spcBef>
                <a:spcPts val="0"/>
              </a:spcBef>
            </a:pPr>
            <a:r>
              <a:rPr lang="en-US" dirty="0"/>
              <a:t>Clarified/adjusted interpretation of the rule below to:  The highest finishing non-automatic qualifying team in each conference will be compared based on their adjusted MaxPreps ranking.  Under no circumstance may a team “leap-frog” a higher finishing team in its own conference.  </a:t>
            </a:r>
            <a:br>
              <a:rPr lang="en-US" i="1" dirty="0"/>
            </a:br>
            <a:br>
              <a:rPr lang="en-US" i="1" dirty="0"/>
            </a:br>
            <a:endParaRPr lang="en-US" dirty="0"/>
          </a:p>
        </p:txBody>
      </p:sp>
    </p:spTree>
    <p:extLst>
      <p:ext uri="{BB962C8B-B14F-4D97-AF65-F5344CB8AC3E}">
        <p14:creationId xmlns:p14="http://schemas.microsoft.com/office/powerpoint/2010/main" val="102597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23555" name="Title 1">
            <a:extLst>
              <a:ext uri="{FF2B5EF4-FFF2-40B4-BE49-F238E27FC236}">
                <a16:creationId xmlns:a16="http://schemas.microsoft.com/office/drawing/2014/main" id="{8FA47C26-F341-494E-B22E-B4A6081193E3}"/>
              </a:ext>
            </a:extLst>
          </p:cNvPr>
          <p:cNvSpPr>
            <a:spLocks noGrp="1"/>
          </p:cNvSpPr>
          <p:nvPr>
            <p:ph type="title"/>
          </p:nvPr>
        </p:nvSpPr>
        <p:spPr>
          <a:xfrm>
            <a:off x="622300" y="2344738"/>
            <a:ext cx="2773363" cy="15970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Ejection Criteria</a:t>
            </a:r>
            <a:r>
              <a:rPr lang="en-US" altLang="en-US" sz="2400"/>
              <a:t> Leaving The Bench When There Is Not A Fight</a:t>
            </a:r>
          </a:p>
        </p:txBody>
      </p:sp>
      <p:sp>
        <p:nvSpPr>
          <p:cNvPr id="3" name="Content Placeholder 2">
            <a:extLst>
              <a:ext uri="{FF2B5EF4-FFF2-40B4-BE49-F238E27FC236}">
                <a16:creationId xmlns:a16="http://schemas.microsoft.com/office/drawing/2014/main" id="{C2D46560-157A-44DA-A921-55CFFE94AFCC}"/>
              </a:ext>
            </a:extLst>
          </p:cNvPr>
          <p:cNvSpPr>
            <a:spLocks noGrp="1"/>
          </p:cNvSpPr>
          <p:nvPr>
            <p:ph idx="1"/>
          </p:nvPr>
        </p:nvSpPr>
        <p:spPr>
          <a:xfrm>
            <a:off x="4537075" y="1458913"/>
            <a:ext cx="4056063" cy="3940175"/>
          </a:xfrm>
        </p:spPr>
        <p:txBody>
          <a:bodyPr rtlCol="0" anchor="ctr">
            <a:normAutofit/>
          </a:bodyPr>
          <a:lstStyle/>
          <a:p>
            <a:pPr eaLnBrk="1" fontAlgn="auto" hangingPunct="1">
              <a:spcAft>
                <a:spcPts val="0"/>
              </a:spcAft>
              <a:defRPr/>
            </a:pPr>
            <a:r>
              <a:rPr lang="en-US" dirty="0">
                <a:solidFill>
                  <a:srgbClr val="00B0F0"/>
                </a:solidFill>
              </a:rPr>
              <a:t>1 game suspension in Football</a:t>
            </a:r>
          </a:p>
          <a:p>
            <a:pPr eaLnBrk="1" fontAlgn="auto" hangingPunct="1">
              <a:spcAft>
                <a:spcPts val="0"/>
              </a:spcAft>
              <a:defRPr/>
            </a:pPr>
            <a:r>
              <a:rPr lang="en-US" dirty="0">
                <a:solidFill>
                  <a:srgbClr val="00B0F0"/>
                </a:solidFill>
              </a:rPr>
              <a:t>2 game suspension in all other sports</a:t>
            </a:r>
          </a:p>
          <a:p>
            <a:pPr lvl="1" eaLnBrk="1" fontAlgn="auto" hangingPunct="1">
              <a:spcAft>
                <a:spcPts val="0"/>
              </a:spcAft>
              <a:defRPr/>
            </a:pPr>
            <a:endParaRPr lang="en-US" b="1" u="sng" dirty="0">
              <a:solidFill>
                <a:schemeClr val="bg1"/>
              </a:solidFill>
            </a:endParaRPr>
          </a:p>
          <a:p>
            <a:pPr marL="397764" lvl="1" indent="0" eaLnBrk="1" fontAlgn="auto" hangingPunct="1">
              <a:spcAft>
                <a:spcPts val="0"/>
              </a:spcAft>
              <a:buFont typeface="Arial" panose="020B0604020202020204" pitchFamily="34" charset="0"/>
              <a:buNone/>
              <a:defRPr/>
            </a:pPr>
            <a:r>
              <a:rPr lang="en-US" sz="2400" b="1" dirty="0">
                <a:solidFill>
                  <a:srgbClr val="FFFF00"/>
                </a:solidFill>
              </a:rPr>
              <a:t>Remember – Substitutes should </a:t>
            </a:r>
            <a:r>
              <a:rPr lang="en-US" sz="2400" b="1" u="sng" dirty="0">
                <a:solidFill>
                  <a:srgbClr val="FFFF00"/>
                </a:solidFill>
              </a:rPr>
              <a:t>NEVER</a:t>
            </a:r>
            <a:r>
              <a:rPr lang="en-US" sz="2400" b="1" dirty="0">
                <a:solidFill>
                  <a:srgbClr val="FFFF00"/>
                </a:solidFill>
              </a:rPr>
              <a:t> leave the bench area to participate</a:t>
            </a:r>
          </a:p>
          <a:p>
            <a:pPr marL="397764" lvl="1" indent="0" eaLnBrk="1" fontAlgn="auto" hangingPunct="1">
              <a:spcAft>
                <a:spcPts val="0"/>
              </a:spcAft>
              <a:buFont typeface="Arial" panose="020B0604020202020204" pitchFamily="34" charset="0"/>
              <a:buNone/>
              <a:defRPr/>
            </a:pPr>
            <a:endParaRPr lang="en-US" b="1"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Seeding</a:t>
            </a:r>
          </a:p>
          <a:p>
            <a:pPr lvl="1" fontAlgn="base"/>
            <a:r>
              <a:rPr lang="en-US" dirty="0"/>
              <a:t>Split Conference Application Adjustments:</a:t>
            </a:r>
          </a:p>
          <a:p>
            <a:pPr lvl="2" fontAlgn="base">
              <a:lnSpc>
                <a:spcPct val="100000"/>
              </a:lnSpc>
              <a:spcBef>
                <a:spcPts val="0"/>
              </a:spcBef>
            </a:pPr>
            <a:r>
              <a:rPr lang="en-US" dirty="0"/>
              <a:t>4.1.19(b)(1):  Removed wording:</a:t>
            </a:r>
            <a:r>
              <a:rPr lang="en-US" b="1" dirty="0"/>
              <a:t> “...and highest finishing team in each classification of a split conference”</a:t>
            </a:r>
          </a:p>
          <a:p>
            <a:pPr lvl="2" fontAlgn="base"/>
            <a:endParaRPr lang="en-US" dirty="0"/>
          </a:p>
          <a:p>
            <a:pPr lvl="2" fontAlgn="base">
              <a:lnSpc>
                <a:spcPct val="100000"/>
              </a:lnSpc>
              <a:spcBef>
                <a:spcPts val="0"/>
              </a:spcBef>
            </a:pPr>
            <a:r>
              <a:rPr lang="en-US" dirty="0"/>
              <a:t>Added note:  The highest finishing team in its half of a split conference must finish in 1</a:t>
            </a:r>
            <a:r>
              <a:rPr lang="en-US" baseline="30000" dirty="0"/>
              <a:t>st</a:t>
            </a:r>
            <a:r>
              <a:rPr lang="en-US" dirty="0"/>
              <a:t>, 2</a:t>
            </a:r>
            <a:r>
              <a:rPr lang="en-US" baseline="30000" dirty="0"/>
              <a:t>nd</a:t>
            </a:r>
            <a:r>
              <a:rPr lang="en-US" dirty="0"/>
              <a:t>, 3</a:t>
            </a:r>
            <a:r>
              <a:rPr lang="en-US" baseline="30000" dirty="0"/>
              <a:t>rd</a:t>
            </a:r>
            <a:r>
              <a:rPr lang="en-US" dirty="0"/>
              <a:t> place overall and/or have an overall winning percentage of .500 or higher in order to be seeded as a #1.  Otherwise, the team will be seeded with all other at-large teams. </a:t>
            </a:r>
          </a:p>
        </p:txBody>
      </p:sp>
    </p:spTree>
    <p:extLst>
      <p:ext uri="{BB962C8B-B14F-4D97-AF65-F5344CB8AC3E}">
        <p14:creationId xmlns:p14="http://schemas.microsoft.com/office/powerpoint/2010/main" val="410214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Playoff Contest Starting Times</a:t>
            </a:r>
            <a:endParaRPr lang="en-US" dirty="0"/>
          </a:p>
          <a:p>
            <a:pPr lvl="1">
              <a:lnSpc>
                <a:spcPct val="100000"/>
              </a:lnSpc>
              <a:spcBef>
                <a:spcPts val="0"/>
              </a:spcBef>
            </a:pPr>
            <a:r>
              <a:rPr lang="en-US" dirty="0"/>
              <a:t>On Saturdays, if teams cannot mutually agree, the higher seeded team may choose a starting time between 1:00 p.m. and 7:00 p.m.</a:t>
            </a:r>
          </a:p>
          <a:p>
            <a:pPr lvl="2">
              <a:lnSpc>
                <a:spcPct val="100000"/>
              </a:lnSpc>
              <a:spcBef>
                <a:spcPts val="0"/>
              </a:spcBef>
            </a:pPr>
            <a:r>
              <a:rPr lang="en-US" dirty="0"/>
              <a:t>Start between 1:00 p.m. and 6:00 p.m. if the visiting team is over 100 miles one-way.</a:t>
            </a:r>
          </a:p>
        </p:txBody>
      </p:sp>
    </p:spTree>
    <p:extLst>
      <p:ext uri="{BB962C8B-B14F-4D97-AF65-F5344CB8AC3E}">
        <p14:creationId xmlns:p14="http://schemas.microsoft.com/office/powerpoint/2010/main" val="46049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Spring 2019 Playoff Calendar</a:t>
            </a:r>
            <a:endParaRPr lang="en-US" dirty="0"/>
          </a:p>
          <a:p>
            <a:pPr lvl="1">
              <a:lnSpc>
                <a:spcPct val="100000"/>
              </a:lnSpc>
              <a:spcBef>
                <a:spcPts val="0"/>
              </a:spcBef>
            </a:pPr>
            <a:r>
              <a:rPr lang="en-US" dirty="0"/>
              <a:t>All first round games for baseball, softball, and women’s soccer to be played on Tuesday</a:t>
            </a:r>
          </a:p>
          <a:p>
            <a:pPr marL="342892" lvl="1" indent="0">
              <a:buNone/>
            </a:pPr>
            <a:endParaRPr lang="en-US" dirty="0"/>
          </a:p>
          <a:p>
            <a:pPr lvl="1"/>
            <a:r>
              <a:rPr lang="en-US" dirty="0"/>
              <a:t>All second round games to be played on Friday</a:t>
            </a:r>
          </a:p>
        </p:txBody>
      </p:sp>
    </p:spTree>
    <p:extLst>
      <p:ext uri="{BB962C8B-B14F-4D97-AF65-F5344CB8AC3E}">
        <p14:creationId xmlns:p14="http://schemas.microsoft.com/office/powerpoint/2010/main" val="1855793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lstStyle/>
          <a:p>
            <a:pPr marL="0" indent="0">
              <a:buNone/>
            </a:pPr>
            <a:r>
              <a:rPr lang="en-US" b="1" dirty="0"/>
              <a:t>Ticket Prices</a:t>
            </a:r>
          </a:p>
          <a:p>
            <a:pPr lvl="1">
              <a:lnSpc>
                <a:spcPct val="100000"/>
              </a:lnSpc>
              <a:spcBef>
                <a:spcPts val="0"/>
              </a:spcBef>
            </a:pPr>
            <a:r>
              <a:rPr lang="en-US" dirty="0"/>
              <a:t>Increased ticket prices for all playoff rounds, including regional and state championships, across all sports effective July 1, 2018</a:t>
            </a:r>
          </a:p>
        </p:txBody>
      </p:sp>
    </p:spTree>
    <p:extLst>
      <p:ext uri="{BB962C8B-B14F-4D97-AF65-F5344CB8AC3E}">
        <p14:creationId xmlns:p14="http://schemas.microsoft.com/office/powerpoint/2010/main" val="1828090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pic>
        <p:nvPicPr>
          <p:cNvPr id="5" name="Picture 4">
            <a:extLst>
              <a:ext uri="{FF2B5EF4-FFF2-40B4-BE49-F238E27FC236}">
                <a16:creationId xmlns:a16="http://schemas.microsoft.com/office/drawing/2014/main" id="{64828244-A477-3B4A-925B-2F4BFEF648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2322" y="1853785"/>
            <a:ext cx="5459360" cy="3837767"/>
          </a:xfrm>
          <a:prstGeom prst="rect">
            <a:avLst/>
          </a:prstGeom>
        </p:spPr>
      </p:pic>
    </p:spTree>
    <p:extLst>
      <p:ext uri="{BB962C8B-B14F-4D97-AF65-F5344CB8AC3E}">
        <p14:creationId xmlns:p14="http://schemas.microsoft.com/office/powerpoint/2010/main" val="2618520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Transfer Policy</a:t>
            </a:r>
            <a:endParaRPr lang="en-US" dirty="0"/>
          </a:p>
          <a:p>
            <a:pPr lvl="1">
              <a:lnSpc>
                <a:spcPct val="100000"/>
              </a:lnSpc>
              <a:spcBef>
                <a:spcPts val="0"/>
              </a:spcBef>
            </a:pPr>
            <a:r>
              <a:rPr lang="en-US" dirty="0"/>
              <a:t>Added language to the Transfer Policy allowing Staff to review all Transfer Certification requests.</a:t>
            </a:r>
          </a:p>
          <a:p>
            <a:pPr lvl="2">
              <a:lnSpc>
                <a:spcPct val="100000"/>
              </a:lnSpc>
              <a:spcBef>
                <a:spcPts val="0"/>
              </a:spcBef>
            </a:pPr>
            <a:r>
              <a:rPr lang="en-US" dirty="0"/>
              <a:t>“Absent mutual agreement, and in consideration of the above, exceptions for immediate athletic eligibility for transfers from one LEA to a different LEA will first be considered by the NCHSAA Staff, then by the NCHSAA Transfer Committee, if necessary.”</a:t>
            </a:r>
          </a:p>
          <a:p>
            <a:endParaRPr lang="en-US" dirty="0"/>
          </a:p>
        </p:txBody>
      </p:sp>
    </p:spTree>
    <p:extLst>
      <p:ext uri="{BB962C8B-B14F-4D97-AF65-F5344CB8AC3E}">
        <p14:creationId xmlns:p14="http://schemas.microsoft.com/office/powerpoint/2010/main" val="832469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Amateur Rule</a:t>
            </a:r>
            <a:endParaRPr lang="en-US" dirty="0"/>
          </a:p>
          <a:p>
            <a:pPr lvl="1">
              <a:lnSpc>
                <a:spcPct val="100000"/>
              </a:lnSpc>
              <a:spcBef>
                <a:spcPts val="0"/>
              </a:spcBef>
            </a:pPr>
            <a:r>
              <a:rPr lang="en-US" dirty="0"/>
              <a:t>Acceptance of money or a forbidden award will cause an athlete to lose athletic eligibility in all sports </a:t>
            </a:r>
            <a:r>
              <a:rPr lang="en-US" u="sng" dirty="0"/>
              <a:t>for 365 days.</a:t>
            </a:r>
          </a:p>
          <a:p>
            <a:endParaRPr lang="en-US" dirty="0"/>
          </a:p>
        </p:txBody>
      </p:sp>
    </p:spTree>
    <p:extLst>
      <p:ext uri="{BB962C8B-B14F-4D97-AF65-F5344CB8AC3E}">
        <p14:creationId xmlns:p14="http://schemas.microsoft.com/office/powerpoint/2010/main" val="3198844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Sportsmanship/Ejection Policy </a:t>
            </a:r>
          </a:p>
          <a:p>
            <a:pPr lvl="1">
              <a:lnSpc>
                <a:spcPct val="100000"/>
              </a:lnSpc>
              <a:spcBef>
                <a:spcPts val="0"/>
              </a:spcBef>
            </a:pPr>
            <a:r>
              <a:rPr lang="en-US" dirty="0"/>
              <a:t>Added language to 2.4.2 (f)</a:t>
            </a:r>
          </a:p>
          <a:p>
            <a:pPr lvl="2">
              <a:lnSpc>
                <a:spcPct val="100000"/>
              </a:lnSpc>
              <a:spcBef>
                <a:spcPts val="0"/>
              </a:spcBef>
            </a:pPr>
            <a:r>
              <a:rPr lang="en-US" dirty="0"/>
              <a:t>“The NCHSAA will have zero tolerance within the confines of an NCHSAA event for the following: profanity of any kind, inappropriate language, racial or ethnic slurs, sexist or homophobic language”.</a:t>
            </a:r>
          </a:p>
          <a:p>
            <a:endParaRPr lang="en-US" dirty="0"/>
          </a:p>
        </p:txBody>
      </p:sp>
    </p:spTree>
    <p:extLst>
      <p:ext uri="{BB962C8B-B14F-4D97-AF65-F5344CB8AC3E}">
        <p14:creationId xmlns:p14="http://schemas.microsoft.com/office/powerpoint/2010/main" val="4092552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Sportsmanship/Ejection Policy Penalties</a:t>
            </a:r>
          </a:p>
          <a:p>
            <a:pPr lvl="1">
              <a:lnSpc>
                <a:spcPct val="100000"/>
              </a:lnSpc>
              <a:spcBef>
                <a:spcPts val="0"/>
              </a:spcBef>
            </a:pPr>
            <a:r>
              <a:rPr lang="en-US" dirty="0"/>
              <a:t>Added “coaches” to 2.4.3 (c)</a:t>
            </a:r>
          </a:p>
          <a:p>
            <a:pPr lvl="2">
              <a:lnSpc>
                <a:spcPct val="100000"/>
              </a:lnSpc>
              <a:spcBef>
                <a:spcPts val="0"/>
              </a:spcBef>
            </a:pPr>
            <a:r>
              <a:rPr lang="en-US" dirty="0"/>
              <a:t>“Players or </a:t>
            </a:r>
            <a:r>
              <a:rPr lang="en-US" u="sng" dirty="0"/>
              <a:t>coaches</a:t>
            </a:r>
            <a:r>
              <a:rPr lang="en-US" dirty="0"/>
              <a:t> receiving two ejections for unacceptable behavior as defined above will be suspended from all sports for the remainder of that sport season.”</a:t>
            </a:r>
          </a:p>
          <a:p>
            <a:endParaRPr lang="en-US" dirty="0"/>
          </a:p>
        </p:txBody>
      </p:sp>
    </p:spTree>
    <p:extLst>
      <p:ext uri="{BB962C8B-B14F-4D97-AF65-F5344CB8AC3E}">
        <p14:creationId xmlns:p14="http://schemas.microsoft.com/office/powerpoint/2010/main" val="2616102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Scrimmages/Ejections Report</a:t>
            </a:r>
            <a:endParaRPr lang="en-US" dirty="0"/>
          </a:p>
          <a:p>
            <a:pPr lvl="1">
              <a:lnSpc>
                <a:spcPct val="100000"/>
              </a:lnSpc>
              <a:spcBef>
                <a:spcPts val="0"/>
              </a:spcBef>
            </a:pPr>
            <a:r>
              <a:rPr lang="en-US" dirty="0"/>
              <a:t>Ejections in pre-season scrimmages now require:</a:t>
            </a:r>
          </a:p>
          <a:p>
            <a:pPr lvl="2">
              <a:lnSpc>
                <a:spcPct val="100000"/>
              </a:lnSpc>
              <a:spcBef>
                <a:spcPts val="0"/>
              </a:spcBef>
            </a:pPr>
            <a:r>
              <a:rPr lang="en-US" dirty="0"/>
              <a:t>Coach/player suspended from the remainder of the scrimmage – inclusive of multiple scrimmage events on same day (jamboree)</a:t>
            </a:r>
          </a:p>
          <a:p>
            <a:pPr marL="685783" lvl="2" indent="0">
              <a:lnSpc>
                <a:spcPct val="100000"/>
              </a:lnSpc>
              <a:spcBef>
                <a:spcPts val="0"/>
              </a:spcBef>
              <a:buNone/>
            </a:pPr>
            <a:endParaRPr lang="en-US" dirty="0"/>
          </a:p>
          <a:p>
            <a:pPr lvl="2">
              <a:lnSpc>
                <a:spcPct val="100000"/>
              </a:lnSpc>
              <a:spcBef>
                <a:spcPts val="0"/>
              </a:spcBef>
            </a:pPr>
            <a:r>
              <a:rPr lang="en-US" dirty="0"/>
              <a:t>Player must complete the NFHS “Sportsmanship” course before being eligible to compete in next scrimmage/contest</a:t>
            </a:r>
          </a:p>
          <a:p>
            <a:pPr marL="685783" lvl="2" indent="0">
              <a:lnSpc>
                <a:spcPct val="100000"/>
              </a:lnSpc>
              <a:spcBef>
                <a:spcPts val="0"/>
              </a:spcBef>
              <a:buNone/>
            </a:pPr>
            <a:endParaRPr lang="en-US" dirty="0"/>
          </a:p>
          <a:p>
            <a:pPr lvl="2">
              <a:lnSpc>
                <a:spcPct val="100000"/>
              </a:lnSpc>
              <a:spcBef>
                <a:spcPts val="0"/>
              </a:spcBef>
            </a:pPr>
            <a:r>
              <a:rPr lang="en-US" dirty="0"/>
              <a:t>Head Coach must complete the NFHS “Teaching and Modeling Behavior” course for any </a:t>
            </a:r>
          </a:p>
        </p:txBody>
      </p:sp>
    </p:spTree>
    <p:extLst>
      <p:ext uri="{BB962C8B-B14F-4D97-AF65-F5344CB8AC3E}">
        <p14:creationId xmlns:p14="http://schemas.microsoft.com/office/powerpoint/2010/main" val="143173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24579" name="Title 1">
            <a:extLst>
              <a:ext uri="{FF2B5EF4-FFF2-40B4-BE49-F238E27FC236}">
                <a16:creationId xmlns:a16="http://schemas.microsoft.com/office/drawing/2014/main" id="{9844DD3F-994F-FE4B-8370-AA1E31DE9407}"/>
              </a:ext>
            </a:extLst>
          </p:cNvPr>
          <p:cNvSpPr>
            <a:spLocks noGrp="1"/>
          </p:cNvSpPr>
          <p:nvPr>
            <p:ph type="title"/>
          </p:nvPr>
        </p:nvSpPr>
        <p:spPr>
          <a:xfrm>
            <a:off x="622300" y="2916238"/>
            <a:ext cx="2773363" cy="10255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Ejection Criteria</a:t>
            </a:r>
            <a:br>
              <a:rPr lang="en-US" altLang="en-US" sz="2400"/>
            </a:br>
            <a:r>
              <a:rPr lang="en-US" altLang="en-US" sz="2400"/>
              <a:t>Flagrant Contact</a:t>
            </a:r>
          </a:p>
        </p:txBody>
      </p:sp>
      <p:sp>
        <p:nvSpPr>
          <p:cNvPr id="3" name="Content Placeholder 2">
            <a:extLst>
              <a:ext uri="{FF2B5EF4-FFF2-40B4-BE49-F238E27FC236}">
                <a16:creationId xmlns:a16="http://schemas.microsoft.com/office/drawing/2014/main" id="{0BD586EE-F708-4C6F-A97A-A36A5C253016}"/>
              </a:ext>
            </a:extLst>
          </p:cNvPr>
          <p:cNvSpPr>
            <a:spLocks noGrp="1"/>
          </p:cNvSpPr>
          <p:nvPr>
            <p:ph idx="1"/>
          </p:nvPr>
        </p:nvSpPr>
        <p:spPr>
          <a:xfrm>
            <a:off x="4251325" y="1131888"/>
            <a:ext cx="4576763" cy="4651375"/>
          </a:xfrm>
        </p:spPr>
        <p:txBody>
          <a:bodyPr rtlCol="0" anchor="ctr">
            <a:normAutofit/>
          </a:bodyPr>
          <a:lstStyle/>
          <a:p>
            <a:pPr eaLnBrk="1" fontAlgn="auto" hangingPunct="1">
              <a:spcAft>
                <a:spcPts val="0"/>
              </a:spcAft>
              <a:defRPr/>
            </a:pPr>
            <a:r>
              <a:rPr lang="en-US" sz="1875" dirty="0">
                <a:solidFill>
                  <a:schemeClr val="bg1"/>
                </a:solidFill>
              </a:rPr>
              <a:t>Maliciously running over the catcher/fielder without an attempt to avoid contact</a:t>
            </a:r>
          </a:p>
          <a:p>
            <a:pPr eaLnBrk="1" fontAlgn="auto" hangingPunct="1">
              <a:spcAft>
                <a:spcPts val="0"/>
              </a:spcAft>
              <a:defRPr/>
            </a:pPr>
            <a:r>
              <a:rPr lang="en-US" sz="1875" dirty="0">
                <a:solidFill>
                  <a:schemeClr val="bg1"/>
                </a:solidFill>
              </a:rPr>
              <a:t>Excessive out-of-bounds or “away-from-the-playing-action” that is unwarranted or extreme in nature</a:t>
            </a:r>
          </a:p>
          <a:p>
            <a:pPr eaLnBrk="1" fontAlgn="auto" hangingPunct="1">
              <a:spcAft>
                <a:spcPts val="0"/>
              </a:spcAft>
              <a:defRPr/>
            </a:pPr>
            <a:r>
              <a:rPr lang="en-US" sz="1875" dirty="0">
                <a:solidFill>
                  <a:schemeClr val="bg1"/>
                </a:solidFill>
              </a:rPr>
              <a:t>Tackling/contact to the head dangerously in a malicious manner</a:t>
            </a:r>
          </a:p>
          <a:p>
            <a:pPr eaLnBrk="1" fontAlgn="auto" hangingPunct="1">
              <a:spcAft>
                <a:spcPts val="0"/>
              </a:spcAft>
              <a:defRPr/>
            </a:pPr>
            <a:r>
              <a:rPr lang="en-US" sz="1875" dirty="0">
                <a:solidFill>
                  <a:schemeClr val="bg1"/>
                </a:solidFill>
              </a:rPr>
              <a:t>Illegally hitting or cross-checking an opponent with the stick in Lacrosse</a:t>
            </a:r>
          </a:p>
          <a:p>
            <a:pPr eaLnBrk="1" fontAlgn="auto" hangingPunct="1">
              <a:spcAft>
                <a:spcPts val="0"/>
              </a:spcAft>
              <a:defRPr/>
            </a:pPr>
            <a:r>
              <a:rPr lang="en-US" sz="1875" dirty="0">
                <a:solidFill>
                  <a:schemeClr val="bg1"/>
                </a:solidFill>
              </a:rPr>
              <a:t>Any flagrant act that is not associated with a legal play associated with that sport</a:t>
            </a:r>
          </a:p>
          <a:p>
            <a:pPr lvl="1" eaLnBrk="1" fontAlgn="auto" hangingPunct="1">
              <a:spcAft>
                <a:spcPts val="0"/>
              </a:spcAft>
              <a:defRPr/>
            </a:pPr>
            <a:r>
              <a:rPr lang="en-US" sz="1725" dirty="0">
                <a:solidFill>
                  <a:srgbClr val="00B0F0"/>
                </a:solidFill>
              </a:rPr>
              <a:t>1 game suspension in Football</a:t>
            </a:r>
          </a:p>
          <a:p>
            <a:pPr lvl="1" eaLnBrk="1" fontAlgn="auto" hangingPunct="1">
              <a:spcAft>
                <a:spcPts val="0"/>
              </a:spcAft>
              <a:defRPr/>
            </a:pPr>
            <a:r>
              <a:rPr lang="en-US" sz="1725" dirty="0">
                <a:solidFill>
                  <a:srgbClr val="00B0F0"/>
                </a:solidFill>
              </a:rPr>
              <a:t>2 game suspension in all other sports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Video Review for Ejections</a:t>
            </a:r>
            <a:endParaRPr lang="en-US" dirty="0"/>
          </a:p>
          <a:p>
            <a:pPr lvl="1">
              <a:lnSpc>
                <a:spcPct val="100000"/>
              </a:lnSpc>
              <a:spcBef>
                <a:spcPts val="0"/>
              </a:spcBef>
            </a:pPr>
            <a:r>
              <a:rPr lang="en-US" dirty="0"/>
              <a:t>When available, NCHSAA staff may utilize video to invoke ejections/sanctions not reported by game officials.</a:t>
            </a:r>
          </a:p>
          <a:p>
            <a:pPr lvl="1">
              <a:lnSpc>
                <a:spcPct val="100000"/>
              </a:lnSpc>
              <a:spcBef>
                <a:spcPts val="0"/>
              </a:spcBef>
            </a:pPr>
            <a:endParaRPr lang="en-US" dirty="0"/>
          </a:p>
          <a:p>
            <a:pPr lvl="1">
              <a:lnSpc>
                <a:spcPct val="100000"/>
              </a:lnSpc>
              <a:spcBef>
                <a:spcPts val="0"/>
              </a:spcBef>
            </a:pPr>
            <a:r>
              <a:rPr lang="en-US" dirty="0"/>
              <a:t>Video clips to be presented for committee review within two (2) business days of the contest.</a:t>
            </a:r>
          </a:p>
          <a:p>
            <a:endParaRPr lang="en-US" dirty="0"/>
          </a:p>
        </p:txBody>
      </p:sp>
    </p:spTree>
    <p:extLst>
      <p:ext uri="{BB962C8B-B14F-4D97-AF65-F5344CB8AC3E}">
        <p14:creationId xmlns:p14="http://schemas.microsoft.com/office/powerpoint/2010/main" val="3273204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Officiating Regulations</a:t>
            </a:r>
            <a:endParaRPr lang="en-US" dirty="0"/>
          </a:p>
          <a:p>
            <a:pPr lvl="1">
              <a:lnSpc>
                <a:spcPct val="100000"/>
              </a:lnSpc>
              <a:spcBef>
                <a:spcPts val="0"/>
              </a:spcBef>
            </a:pPr>
            <a:r>
              <a:rPr lang="en-US" dirty="0"/>
              <a:t>Added language to </a:t>
            </a:r>
            <a:r>
              <a:rPr lang="en-US" b="1" dirty="0"/>
              <a:t>3.3.2(e)(1)</a:t>
            </a:r>
            <a:r>
              <a:rPr lang="en-US" dirty="0"/>
              <a:t>   </a:t>
            </a:r>
          </a:p>
          <a:p>
            <a:pPr lvl="2">
              <a:lnSpc>
                <a:spcPct val="100000"/>
              </a:lnSpc>
              <a:spcBef>
                <a:spcPts val="0"/>
              </a:spcBef>
            </a:pPr>
            <a:r>
              <a:rPr lang="en-US" dirty="0"/>
              <a:t>“Schools are to use only NCHSAA-registered officials working through an approved NCHSAA officials association for varsity, junior varsity and ninth grade football, soccer, baseball, softball, volleyball, basketball, wrestling, swimming and lacrosse </a:t>
            </a:r>
            <a:r>
              <a:rPr lang="en-US" u="sng" dirty="0"/>
              <a:t>at events hosted by or contested at the member school</a:t>
            </a:r>
            <a:r>
              <a:rPr lang="en-US" dirty="0"/>
              <a:t>.”</a:t>
            </a:r>
          </a:p>
          <a:p>
            <a:endParaRPr lang="en-US" dirty="0"/>
          </a:p>
        </p:txBody>
      </p:sp>
    </p:spTree>
    <p:extLst>
      <p:ext uri="{BB962C8B-B14F-4D97-AF65-F5344CB8AC3E}">
        <p14:creationId xmlns:p14="http://schemas.microsoft.com/office/powerpoint/2010/main" val="3547806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a:xfrm>
            <a:off x="1614488" y="2226471"/>
            <a:ext cx="5915025" cy="3382396"/>
          </a:xfrm>
        </p:spPr>
        <p:txBody>
          <a:bodyPr>
            <a:normAutofit fontScale="40000" lnSpcReduction="20000"/>
          </a:bodyPr>
          <a:lstStyle/>
          <a:p>
            <a:pPr marL="0" indent="0">
              <a:buNone/>
            </a:pPr>
            <a:r>
              <a:rPr lang="en-US" sz="3375" b="1" dirty="0"/>
              <a:t>Return To Play Form</a:t>
            </a:r>
            <a:endParaRPr lang="en-US" sz="3375" dirty="0"/>
          </a:p>
          <a:p>
            <a:pPr lvl="1">
              <a:lnSpc>
                <a:spcPct val="120000"/>
              </a:lnSpc>
              <a:spcBef>
                <a:spcPts val="0"/>
              </a:spcBef>
            </a:pPr>
            <a:r>
              <a:rPr lang="en-US" sz="2850" dirty="0"/>
              <a:t>If a student participating in an interscholastic athletic activity exhibits signs or symptoms consistent with concussion, the student shall be removed from the activity at that time and shall not be allowed to return to play or practice that day. The student shall not return to play or practice on a subsequent day until the student is evaluated by and receives written clearance for such participation from (i) a </a:t>
            </a:r>
            <a:r>
              <a:rPr lang="en-US" sz="2850" b="1" dirty="0">
                <a:highlight>
                  <a:srgbClr val="FFFF00"/>
                </a:highlight>
              </a:rPr>
              <a:t>physician</a:t>
            </a:r>
            <a:r>
              <a:rPr lang="en-US" sz="2850" dirty="0">
                <a:highlight>
                  <a:srgbClr val="FFFF00"/>
                </a:highlight>
              </a:rPr>
              <a:t> </a:t>
            </a:r>
            <a:r>
              <a:rPr lang="en-US" sz="2850" dirty="0"/>
              <a:t>licensed under Article 1 of Chapter 90 of the General Statutes </a:t>
            </a:r>
            <a:r>
              <a:rPr lang="en-US" sz="2850" dirty="0">
                <a:highlight>
                  <a:srgbClr val="FFFF00"/>
                </a:highlight>
              </a:rPr>
              <a:t>with training in concussion management</a:t>
            </a:r>
            <a:r>
              <a:rPr lang="en-US" sz="2850" dirty="0"/>
              <a:t>, (ii) a </a:t>
            </a:r>
            <a:r>
              <a:rPr lang="en-US" sz="2850" b="1" dirty="0">
                <a:highlight>
                  <a:srgbClr val="FFFF00"/>
                </a:highlight>
              </a:rPr>
              <a:t>neuropsychologist</a:t>
            </a:r>
            <a:r>
              <a:rPr lang="en-US" sz="2850" dirty="0"/>
              <a:t> licensed under Article 18A of Chapter 90 of the General Statutes </a:t>
            </a:r>
            <a:r>
              <a:rPr lang="en-US" sz="2850" dirty="0">
                <a:highlight>
                  <a:srgbClr val="FFFF00"/>
                </a:highlight>
              </a:rPr>
              <a:t>with training in concussion management and working in consultation with a physician </a:t>
            </a:r>
            <a:r>
              <a:rPr lang="en-US" sz="2850" dirty="0"/>
              <a:t>licensed under Article 1 of Chapter 90 of the General Statutes, (iii) an </a:t>
            </a:r>
            <a:r>
              <a:rPr lang="en-US" sz="2850" b="1" dirty="0">
                <a:highlight>
                  <a:srgbClr val="FFFF00"/>
                </a:highlight>
              </a:rPr>
              <a:t>athletic trainer </a:t>
            </a:r>
            <a:r>
              <a:rPr lang="en-US" sz="2850" dirty="0"/>
              <a:t>licensed under Article 34 of Chapter 90 of the General Statutes, (iv) a </a:t>
            </a:r>
            <a:r>
              <a:rPr lang="en-US" sz="2850" b="1" dirty="0">
                <a:highlight>
                  <a:srgbClr val="FFFF00"/>
                </a:highlight>
              </a:rPr>
              <a:t>physician assistant</a:t>
            </a:r>
            <a:r>
              <a:rPr lang="en-US" sz="2850" dirty="0"/>
              <a:t>, consistent with the limitations of G.S. 90-18.1, or (v) a </a:t>
            </a:r>
            <a:r>
              <a:rPr lang="en-US" sz="2850" b="1" dirty="0">
                <a:highlight>
                  <a:srgbClr val="FFFF00"/>
                </a:highlight>
              </a:rPr>
              <a:t>nurse practitioner</a:t>
            </a:r>
            <a:r>
              <a:rPr lang="en-US" sz="2850" dirty="0"/>
              <a:t>, consistent with the limitations of G.S. 90-18.2.</a:t>
            </a:r>
          </a:p>
        </p:txBody>
      </p:sp>
    </p:spTree>
    <p:extLst>
      <p:ext uri="{BB962C8B-B14F-4D97-AF65-F5344CB8AC3E}">
        <p14:creationId xmlns:p14="http://schemas.microsoft.com/office/powerpoint/2010/main" val="863128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8FAA-3886-4F4D-81E3-6C459AA1F3A3}"/>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6D5375C4-4F11-BE46-AA6F-AED704126F37}"/>
              </a:ext>
            </a:extLst>
          </p:cNvPr>
          <p:cNvSpPr>
            <a:spLocks noGrp="1"/>
          </p:cNvSpPr>
          <p:nvPr>
            <p:ph idx="1"/>
          </p:nvPr>
        </p:nvSpPr>
        <p:spPr/>
        <p:txBody>
          <a:bodyPr>
            <a:normAutofit/>
          </a:bodyPr>
          <a:lstStyle/>
          <a:p>
            <a:pPr marL="0" indent="0">
              <a:buNone/>
            </a:pPr>
            <a:r>
              <a:rPr lang="en-US" b="1" dirty="0"/>
              <a:t>Return To Play Form</a:t>
            </a:r>
            <a:endParaRPr lang="en-US" dirty="0"/>
          </a:p>
          <a:p>
            <a:pPr lvl="1"/>
            <a:r>
              <a:rPr lang="en-US" dirty="0"/>
              <a:t>NCHSAA recommends a medical physician!</a:t>
            </a:r>
          </a:p>
        </p:txBody>
      </p:sp>
    </p:spTree>
    <p:extLst>
      <p:ext uri="{BB962C8B-B14F-4D97-AF65-F5344CB8AC3E}">
        <p14:creationId xmlns:p14="http://schemas.microsoft.com/office/powerpoint/2010/main" val="3583623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p:txBody>
          <a:bodyPr/>
          <a:lstStyle/>
          <a:p>
            <a:r>
              <a:rPr lang="en-US" b="1" dirty="0"/>
              <a:t>Home Campus Background and Description</a:t>
            </a:r>
          </a:p>
          <a:p>
            <a:pPr marL="0" indent="0">
              <a:buNone/>
            </a:pPr>
            <a:endParaRPr lang="en-US" dirty="0"/>
          </a:p>
        </p:txBody>
      </p:sp>
      <p:graphicFrame>
        <p:nvGraphicFramePr>
          <p:cNvPr id="4" name="Content Placeholder 4">
            <a:extLst>
              <a:ext uri="{FF2B5EF4-FFF2-40B4-BE49-F238E27FC236}">
                <a16:creationId xmlns:a16="http://schemas.microsoft.com/office/drawing/2014/main" id="{5120ADB8-495C-B448-9C1A-EE8ED51AE7D9}"/>
              </a:ext>
            </a:extLst>
          </p:cNvPr>
          <p:cNvGraphicFramePr>
            <a:graphicFrameLocks/>
          </p:cNvGraphicFramePr>
          <p:nvPr>
            <p:extLst/>
          </p:nvPr>
        </p:nvGraphicFramePr>
        <p:xfrm>
          <a:off x="2651606" y="2592410"/>
          <a:ext cx="3840789" cy="2897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284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p:txBody>
          <a:bodyPr>
            <a:normAutofit/>
          </a:bodyPr>
          <a:lstStyle/>
          <a:p>
            <a:r>
              <a:rPr lang="en-US" b="1" dirty="0"/>
              <a:t>Home Campus Scope</a:t>
            </a:r>
          </a:p>
          <a:p>
            <a:pPr lvl="1">
              <a:lnSpc>
                <a:spcPct val="100000"/>
              </a:lnSpc>
              <a:spcBef>
                <a:spcPts val="0"/>
              </a:spcBef>
            </a:pPr>
            <a:r>
              <a:rPr lang="en-US" dirty="0"/>
              <a:t>The following are 2017-2022 NCHSAA Strategic plans items that will be accomplished by this conversion:</a:t>
            </a:r>
          </a:p>
          <a:p>
            <a:pPr lvl="2">
              <a:lnSpc>
                <a:spcPct val="100000"/>
              </a:lnSpc>
              <a:spcBef>
                <a:spcPts val="0"/>
              </a:spcBef>
            </a:pPr>
            <a:r>
              <a:rPr lang="en-US" b="1" dirty="0"/>
              <a:t>1.1.3</a:t>
            </a:r>
            <a:r>
              <a:rPr lang="en-US" dirty="0"/>
              <a:t> Update the current systems for reporting violations and infractions.	</a:t>
            </a:r>
          </a:p>
          <a:p>
            <a:pPr lvl="2">
              <a:lnSpc>
                <a:spcPct val="100000"/>
              </a:lnSpc>
              <a:spcBef>
                <a:spcPts val="0"/>
              </a:spcBef>
            </a:pPr>
            <a:r>
              <a:rPr lang="en-US" b="1" dirty="0"/>
              <a:t>1.2.3.3</a:t>
            </a:r>
            <a:r>
              <a:rPr lang="en-US" dirty="0"/>
              <a:t> Create an interactive tool on the NCHSAA website to help students and parents determine athletic eligibility</a:t>
            </a:r>
          </a:p>
          <a:p>
            <a:pPr lvl="2">
              <a:lnSpc>
                <a:spcPct val="100000"/>
              </a:lnSpc>
              <a:spcBef>
                <a:spcPts val="0"/>
              </a:spcBef>
            </a:pPr>
            <a:r>
              <a:rPr lang="en-US" b="1" dirty="0"/>
              <a:t>2.2.3</a:t>
            </a:r>
            <a:r>
              <a:rPr lang="en-US" dirty="0"/>
              <a:t> Evaluate stakeholder information delivery systems.</a:t>
            </a:r>
          </a:p>
          <a:p>
            <a:pPr lvl="2">
              <a:lnSpc>
                <a:spcPct val="100000"/>
              </a:lnSpc>
              <a:spcBef>
                <a:spcPts val="0"/>
              </a:spcBef>
            </a:pPr>
            <a:r>
              <a:rPr lang="en-US" b="1" dirty="0"/>
              <a:t>2.3.1</a:t>
            </a:r>
            <a:r>
              <a:rPr lang="en-US" dirty="0"/>
              <a:t> Monitor trends in the digital media space, including live video/streaming and social media, and find ways to benefit schools through new technologies.</a:t>
            </a:r>
          </a:p>
          <a:p>
            <a:endParaRPr lang="en-US" dirty="0"/>
          </a:p>
          <a:p>
            <a:pPr marL="0" indent="0">
              <a:buNone/>
            </a:pPr>
            <a:endParaRPr lang="en-US" dirty="0"/>
          </a:p>
        </p:txBody>
      </p:sp>
    </p:spTree>
    <p:extLst>
      <p:ext uri="{BB962C8B-B14F-4D97-AF65-F5344CB8AC3E}">
        <p14:creationId xmlns:p14="http://schemas.microsoft.com/office/powerpoint/2010/main" val="3564618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a:xfrm>
            <a:off x="1614488" y="2226469"/>
            <a:ext cx="5915025" cy="3443628"/>
          </a:xfrm>
        </p:spPr>
        <p:txBody>
          <a:bodyPr>
            <a:normAutofit fontScale="85000" lnSpcReduction="20000"/>
          </a:bodyPr>
          <a:lstStyle/>
          <a:p>
            <a:r>
              <a:rPr lang="en-US" sz="2250" b="1" dirty="0"/>
              <a:t>Home Campus Phase 1 – Existing</a:t>
            </a:r>
          </a:p>
          <a:p>
            <a:pPr lvl="1">
              <a:lnSpc>
                <a:spcPct val="120000"/>
              </a:lnSpc>
              <a:spcBef>
                <a:spcPts val="0"/>
              </a:spcBef>
            </a:pPr>
            <a:r>
              <a:rPr lang="en-US" dirty="0"/>
              <a:t>The new system will include the following current database functions:</a:t>
            </a:r>
          </a:p>
          <a:p>
            <a:pPr lvl="2">
              <a:lnSpc>
                <a:spcPct val="120000"/>
              </a:lnSpc>
              <a:spcBef>
                <a:spcPts val="0"/>
              </a:spcBef>
            </a:pPr>
            <a:r>
              <a:rPr lang="en-US" sz="1575" dirty="0"/>
              <a:t>Membership data information (coaches, school information, etc.)</a:t>
            </a:r>
          </a:p>
          <a:p>
            <a:pPr lvl="2">
              <a:lnSpc>
                <a:spcPct val="120000"/>
              </a:lnSpc>
              <a:spcBef>
                <a:spcPts val="0"/>
              </a:spcBef>
            </a:pPr>
            <a:r>
              <a:rPr lang="en-US" sz="1575" dirty="0"/>
              <a:t>LEA data information</a:t>
            </a:r>
          </a:p>
          <a:p>
            <a:pPr lvl="2">
              <a:lnSpc>
                <a:spcPct val="120000"/>
              </a:lnSpc>
              <a:spcBef>
                <a:spcPts val="0"/>
              </a:spcBef>
            </a:pPr>
            <a:r>
              <a:rPr lang="en-US" sz="1575" dirty="0"/>
              <a:t>Regional Supervisors data information and clinic scheduling</a:t>
            </a:r>
          </a:p>
          <a:p>
            <a:pPr lvl="2">
              <a:lnSpc>
                <a:spcPct val="120000"/>
              </a:lnSpc>
              <a:spcBef>
                <a:spcPts val="0"/>
              </a:spcBef>
            </a:pPr>
            <a:r>
              <a:rPr lang="en-US" sz="1575" dirty="0"/>
              <a:t>Sport clinic attendance for coaches</a:t>
            </a:r>
          </a:p>
          <a:p>
            <a:pPr lvl="2">
              <a:lnSpc>
                <a:spcPct val="120000"/>
              </a:lnSpc>
              <a:spcBef>
                <a:spcPts val="0"/>
              </a:spcBef>
            </a:pPr>
            <a:r>
              <a:rPr lang="en-US" sz="1575" dirty="0"/>
              <a:t>Eligibility summary data entry for each sport season</a:t>
            </a:r>
          </a:p>
          <a:p>
            <a:pPr lvl="2">
              <a:lnSpc>
                <a:spcPct val="120000"/>
              </a:lnSpc>
              <a:spcBef>
                <a:spcPts val="0"/>
              </a:spcBef>
            </a:pPr>
            <a:r>
              <a:rPr lang="en-US" sz="1575" dirty="0"/>
              <a:t>Endowment games</a:t>
            </a:r>
          </a:p>
          <a:p>
            <a:pPr lvl="2">
              <a:lnSpc>
                <a:spcPct val="120000"/>
              </a:lnSpc>
              <a:spcBef>
                <a:spcPts val="0"/>
              </a:spcBef>
            </a:pPr>
            <a:r>
              <a:rPr lang="en-US" sz="1575" dirty="0"/>
              <a:t>Transfers</a:t>
            </a:r>
          </a:p>
          <a:p>
            <a:pPr lvl="2">
              <a:lnSpc>
                <a:spcPct val="120000"/>
              </a:lnSpc>
              <a:spcBef>
                <a:spcPts val="0"/>
              </a:spcBef>
            </a:pPr>
            <a:r>
              <a:rPr lang="en-US" sz="1575" dirty="0"/>
              <a:t>Violations</a:t>
            </a:r>
          </a:p>
          <a:p>
            <a:pPr lvl="2">
              <a:lnSpc>
                <a:spcPct val="120000"/>
              </a:lnSpc>
              <a:spcBef>
                <a:spcPts val="0"/>
              </a:spcBef>
            </a:pPr>
            <a:r>
              <a:rPr lang="en-US" sz="1575" dirty="0"/>
              <a:t>Sanctions</a:t>
            </a:r>
          </a:p>
          <a:p>
            <a:pPr lvl="2">
              <a:lnSpc>
                <a:spcPct val="120000"/>
              </a:lnSpc>
              <a:spcBef>
                <a:spcPts val="0"/>
              </a:spcBef>
            </a:pPr>
            <a:r>
              <a:rPr lang="en-US" sz="1575" dirty="0"/>
              <a:t>Ejections/Disqualifications</a:t>
            </a:r>
          </a:p>
          <a:p>
            <a:pPr lvl="2">
              <a:lnSpc>
                <a:spcPct val="120000"/>
              </a:lnSpc>
              <a:spcBef>
                <a:spcPts val="0"/>
              </a:spcBef>
            </a:pPr>
            <a:r>
              <a:rPr lang="en-US" sz="1575" dirty="0"/>
              <a:t>Seeding for baseball, basketball, golf (regionals), football, lacrosse, tennis (dual team and regionals), volleyball, softball, and wrestling (dual team)</a:t>
            </a:r>
          </a:p>
          <a:p>
            <a:endParaRPr lang="en-US" dirty="0"/>
          </a:p>
          <a:p>
            <a:pPr marL="0" indent="0">
              <a:buNone/>
            </a:pPr>
            <a:endParaRPr lang="en-US" dirty="0"/>
          </a:p>
        </p:txBody>
      </p:sp>
    </p:spTree>
    <p:extLst>
      <p:ext uri="{BB962C8B-B14F-4D97-AF65-F5344CB8AC3E}">
        <p14:creationId xmlns:p14="http://schemas.microsoft.com/office/powerpoint/2010/main" val="1355748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845C-83DF-F04D-8874-A8D183AD9078}"/>
              </a:ext>
            </a:extLst>
          </p:cNvPr>
          <p:cNvSpPr>
            <a:spLocks noGrp="1"/>
          </p:cNvSpPr>
          <p:nvPr>
            <p:ph type="title"/>
          </p:nvPr>
        </p:nvSpPr>
        <p:spPr/>
        <p:txBody>
          <a:bodyPr/>
          <a:lstStyle/>
          <a:p>
            <a:pPr algn="ctr"/>
            <a:r>
              <a:rPr lang="en-US" b="1" dirty="0"/>
              <a:t>Board Changes</a:t>
            </a:r>
          </a:p>
        </p:txBody>
      </p:sp>
      <p:sp>
        <p:nvSpPr>
          <p:cNvPr id="3" name="Content Placeholder 2">
            <a:extLst>
              <a:ext uri="{FF2B5EF4-FFF2-40B4-BE49-F238E27FC236}">
                <a16:creationId xmlns:a16="http://schemas.microsoft.com/office/drawing/2014/main" id="{0866FE8A-38DB-6442-9F3F-34F569565941}"/>
              </a:ext>
            </a:extLst>
          </p:cNvPr>
          <p:cNvSpPr>
            <a:spLocks noGrp="1"/>
          </p:cNvSpPr>
          <p:nvPr>
            <p:ph idx="1"/>
          </p:nvPr>
        </p:nvSpPr>
        <p:spPr>
          <a:xfrm>
            <a:off x="1614488" y="2226471"/>
            <a:ext cx="5915025" cy="3394642"/>
          </a:xfrm>
        </p:spPr>
        <p:txBody>
          <a:bodyPr>
            <a:normAutofit fontScale="92500" lnSpcReduction="10000"/>
          </a:bodyPr>
          <a:lstStyle/>
          <a:p>
            <a:r>
              <a:rPr lang="en-US" b="1" dirty="0"/>
              <a:t>Home Campus Phase 1 – New</a:t>
            </a:r>
          </a:p>
          <a:p>
            <a:pPr lvl="1">
              <a:lnSpc>
                <a:spcPct val="110000"/>
              </a:lnSpc>
              <a:spcBef>
                <a:spcPts val="0"/>
              </a:spcBef>
            </a:pPr>
            <a:r>
              <a:rPr lang="en-US" dirty="0"/>
              <a:t>The new system will also add the following:</a:t>
            </a:r>
          </a:p>
          <a:p>
            <a:pPr lvl="2">
              <a:lnSpc>
                <a:spcPct val="110000"/>
              </a:lnSpc>
              <a:spcBef>
                <a:spcPts val="0"/>
              </a:spcBef>
            </a:pPr>
            <a:r>
              <a:rPr lang="en-US" dirty="0"/>
              <a:t>Ability for system athletic directors to search the membership directory as well as monitor the schools in their LEA for compliance.</a:t>
            </a:r>
          </a:p>
          <a:p>
            <a:pPr lvl="2">
              <a:lnSpc>
                <a:spcPct val="110000"/>
              </a:lnSpc>
              <a:spcBef>
                <a:spcPts val="0"/>
              </a:spcBef>
            </a:pPr>
            <a:r>
              <a:rPr lang="en-US" dirty="0"/>
              <a:t>Ability to have games, rosters and records entered in MaxPreps to be auto-populated in the school’s database. </a:t>
            </a:r>
          </a:p>
          <a:p>
            <a:pPr lvl="2">
              <a:lnSpc>
                <a:spcPct val="110000"/>
              </a:lnSpc>
              <a:spcBef>
                <a:spcPts val="0"/>
              </a:spcBef>
            </a:pPr>
            <a:r>
              <a:rPr lang="en-US" dirty="0"/>
              <a:t>Ability to have NFHS Learn coach education auto-populated in the school’s database.</a:t>
            </a:r>
          </a:p>
          <a:p>
            <a:pPr lvl="2">
              <a:lnSpc>
                <a:spcPct val="110000"/>
              </a:lnSpc>
              <a:spcBef>
                <a:spcPts val="0"/>
              </a:spcBef>
            </a:pPr>
            <a:r>
              <a:rPr lang="en-US" dirty="0"/>
              <a:t>Ability to digitize all financial forms such as playoff and endowment game forms.</a:t>
            </a:r>
          </a:p>
          <a:p>
            <a:pPr lvl="2">
              <a:lnSpc>
                <a:spcPct val="110000"/>
              </a:lnSpc>
              <a:spcBef>
                <a:spcPts val="0"/>
              </a:spcBef>
            </a:pPr>
            <a:r>
              <a:rPr lang="en-US" dirty="0"/>
              <a:t>Ability to export search results to an Excel document for off-line use.</a:t>
            </a:r>
          </a:p>
          <a:p>
            <a:pPr lvl="2">
              <a:lnSpc>
                <a:spcPct val="110000"/>
              </a:lnSpc>
              <a:spcBef>
                <a:spcPts val="0"/>
              </a:spcBef>
            </a:pPr>
            <a:r>
              <a:rPr lang="en-US" dirty="0"/>
              <a:t>Home Campus also offers many additional features that will be rolled out following stakeholder needs assessments.</a:t>
            </a:r>
          </a:p>
          <a:p>
            <a:endParaRPr lang="en-US" dirty="0"/>
          </a:p>
          <a:p>
            <a:pPr marL="0" indent="0">
              <a:buNone/>
            </a:pPr>
            <a:endParaRPr lang="en-US" dirty="0"/>
          </a:p>
        </p:txBody>
      </p:sp>
    </p:spTree>
    <p:extLst>
      <p:ext uri="{BB962C8B-B14F-4D97-AF65-F5344CB8AC3E}">
        <p14:creationId xmlns:p14="http://schemas.microsoft.com/office/powerpoint/2010/main" val="4058515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209" y="2110358"/>
            <a:ext cx="5970134" cy="3449520"/>
          </a:xfrm>
        </p:spPr>
        <p:txBody>
          <a:bodyPr>
            <a:normAutofit fontScale="62500" lnSpcReduction="20000"/>
          </a:bodyPr>
          <a:lstStyle/>
          <a:p>
            <a:pPr marL="0" indent="0">
              <a:buNone/>
              <a:defRPr/>
            </a:pPr>
            <a:r>
              <a:rPr lang="en-US" sz="3000" b="1" u="sng" dirty="0"/>
              <a:t>Dates</a:t>
            </a:r>
          </a:p>
          <a:p>
            <a:pPr marL="0" indent="0">
              <a:buNone/>
              <a:defRPr/>
            </a:pPr>
            <a:r>
              <a:rPr lang="en-US" dirty="0"/>
              <a:t>1</a:t>
            </a:r>
            <a:r>
              <a:rPr lang="en-US" baseline="30000" dirty="0"/>
              <a:t>st</a:t>
            </a:r>
            <a:r>
              <a:rPr lang="en-US" dirty="0"/>
              <a:t> Practice:		Wednesday, February 13</a:t>
            </a:r>
            <a:r>
              <a:rPr lang="en-US" baseline="30000" dirty="0"/>
              <a:t>th</a:t>
            </a:r>
            <a:r>
              <a:rPr lang="en-US" dirty="0"/>
              <a:t> </a:t>
            </a:r>
          </a:p>
          <a:p>
            <a:pPr marL="0" indent="0">
              <a:buNone/>
              <a:defRPr/>
            </a:pPr>
            <a:r>
              <a:rPr lang="en-US" dirty="0"/>
              <a:t>1</a:t>
            </a:r>
            <a:r>
              <a:rPr lang="en-US" baseline="30000" dirty="0"/>
              <a:t>st</a:t>
            </a:r>
            <a:r>
              <a:rPr lang="en-US" dirty="0"/>
              <a:t> Contest:		Wednesday, February 27</a:t>
            </a:r>
            <a:r>
              <a:rPr lang="en-US" baseline="30000" dirty="0"/>
              <a:t>th</a:t>
            </a:r>
            <a:r>
              <a:rPr lang="en-US" dirty="0"/>
              <a:t> </a:t>
            </a:r>
          </a:p>
          <a:p>
            <a:pPr marL="0" indent="0">
              <a:buNone/>
              <a:defRPr/>
            </a:pPr>
            <a:endParaRPr lang="en-US" dirty="0"/>
          </a:p>
          <a:p>
            <a:pPr marL="0" indent="0">
              <a:buNone/>
              <a:defRPr/>
            </a:pPr>
            <a:r>
              <a:rPr lang="en-US" dirty="0"/>
              <a:t>Reporting Deadline:	Saturday, May 4</a:t>
            </a:r>
            <a:r>
              <a:rPr lang="en-US" baseline="30000" dirty="0"/>
              <a:t>th</a:t>
            </a:r>
            <a:r>
              <a:rPr lang="en-US" dirty="0"/>
              <a:t> (11:59pm)</a:t>
            </a:r>
          </a:p>
          <a:p>
            <a:pPr marL="0" indent="0">
              <a:buNone/>
              <a:defRPr/>
            </a:pPr>
            <a:r>
              <a:rPr lang="en-US" dirty="0"/>
              <a:t>Seeding:			May 6</a:t>
            </a:r>
            <a:r>
              <a:rPr lang="en-US" baseline="30000" dirty="0"/>
              <a:t>th</a:t>
            </a:r>
            <a:r>
              <a:rPr lang="en-US" dirty="0"/>
              <a:t> </a:t>
            </a:r>
          </a:p>
          <a:p>
            <a:pPr marL="0" indent="0">
              <a:buNone/>
              <a:defRPr/>
            </a:pPr>
            <a:endParaRPr lang="en-US" dirty="0"/>
          </a:p>
          <a:p>
            <a:pPr marL="0" indent="0">
              <a:buNone/>
              <a:defRPr/>
            </a:pPr>
            <a:r>
              <a:rPr lang="en-US" dirty="0"/>
              <a:t>1</a:t>
            </a:r>
            <a:r>
              <a:rPr lang="en-US" baseline="30000" dirty="0"/>
              <a:t>st</a:t>
            </a:r>
            <a:r>
              <a:rPr lang="en-US" dirty="0"/>
              <a:t> Round:		May 7</a:t>
            </a:r>
            <a:r>
              <a:rPr lang="en-US" baseline="30000" dirty="0"/>
              <a:t>th</a:t>
            </a:r>
            <a:r>
              <a:rPr lang="en-US" dirty="0"/>
              <a:t> </a:t>
            </a:r>
          </a:p>
          <a:p>
            <a:pPr marL="0" indent="0">
              <a:buNone/>
              <a:defRPr/>
            </a:pPr>
            <a:r>
              <a:rPr lang="en-US" dirty="0"/>
              <a:t>2</a:t>
            </a:r>
            <a:r>
              <a:rPr lang="en-US" baseline="30000" dirty="0"/>
              <a:t>nd</a:t>
            </a:r>
            <a:r>
              <a:rPr lang="en-US" dirty="0"/>
              <a:t> Round:		May 10</a:t>
            </a:r>
            <a:r>
              <a:rPr lang="en-US" baseline="30000" dirty="0"/>
              <a:t>th</a:t>
            </a:r>
            <a:r>
              <a:rPr lang="en-US" dirty="0"/>
              <a:t> </a:t>
            </a:r>
          </a:p>
          <a:p>
            <a:pPr marL="0" indent="0">
              <a:buNone/>
              <a:defRPr/>
            </a:pPr>
            <a:r>
              <a:rPr lang="en-US" dirty="0"/>
              <a:t>3</a:t>
            </a:r>
            <a:r>
              <a:rPr lang="en-US" baseline="30000" dirty="0"/>
              <a:t>rd</a:t>
            </a:r>
            <a:r>
              <a:rPr lang="en-US" dirty="0"/>
              <a:t> Round:		May 14</a:t>
            </a:r>
            <a:r>
              <a:rPr lang="en-US" baseline="30000" dirty="0"/>
              <a:t>th</a:t>
            </a:r>
            <a:r>
              <a:rPr lang="en-US" dirty="0"/>
              <a:t> </a:t>
            </a:r>
          </a:p>
          <a:p>
            <a:pPr marL="0" indent="0">
              <a:buNone/>
              <a:defRPr/>
            </a:pPr>
            <a:r>
              <a:rPr lang="en-US" dirty="0"/>
              <a:t>4</a:t>
            </a:r>
            <a:r>
              <a:rPr lang="en-US" baseline="30000" dirty="0"/>
              <a:t>th</a:t>
            </a:r>
            <a:r>
              <a:rPr lang="en-US" dirty="0"/>
              <a:t> Round:		May 17</a:t>
            </a:r>
            <a:r>
              <a:rPr lang="en-US" baseline="30000" dirty="0"/>
              <a:t>th</a:t>
            </a:r>
            <a:r>
              <a:rPr lang="en-US" dirty="0"/>
              <a:t> </a:t>
            </a:r>
          </a:p>
          <a:p>
            <a:pPr marL="0" indent="0">
              <a:buNone/>
              <a:defRPr/>
            </a:pPr>
            <a:r>
              <a:rPr lang="en-US" dirty="0"/>
              <a:t>Regional:		May 21</a:t>
            </a:r>
            <a:r>
              <a:rPr lang="en-US" baseline="30000" dirty="0"/>
              <a:t>st</a:t>
            </a:r>
            <a:r>
              <a:rPr lang="en-US" dirty="0"/>
              <a:t> - 25</a:t>
            </a:r>
            <a:r>
              <a:rPr lang="en-US" baseline="30000" dirty="0"/>
              <a:t>th</a:t>
            </a:r>
            <a:r>
              <a:rPr lang="en-US" dirty="0"/>
              <a:t> </a:t>
            </a:r>
          </a:p>
          <a:p>
            <a:pPr marL="0" indent="0">
              <a:buNone/>
              <a:defRPr/>
            </a:pPr>
            <a:r>
              <a:rPr lang="en-US" dirty="0"/>
              <a:t>State Championship:	May 31</a:t>
            </a:r>
            <a:r>
              <a:rPr lang="en-US" baseline="30000" dirty="0"/>
              <a:t>st</a:t>
            </a:r>
            <a:r>
              <a:rPr lang="en-US" dirty="0"/>
              <a:t> – June 1</a:t>
            </a:r>
            <a:r>
              <a:rPr lang="en-US" baseline="30000" dirty="0"/>
              <a:t>st</a:t>
            </a:r>
            <a:r>
              <a:rPr lang="en-US" dirty="0"/>
              <a:t> </a:t>
            </a:r>
          </a:p>
          <a:p>
            <a:pPr>
              <a:defRPr/>
            </a:pPr>
            <a:endParaRPr lang="en-US" dirty="0"/>
          </a:p>
          <a:p>
            <a:pPr marL="0" indent="0">
              <a:buNone/>
            </a:pPr>
            <a:endParaRPr lang="en-US" dirty="0"/>
          </a:p>
        </p:txBody>
      </p:sp>
      <p:sp>
        <p:nvSpPr>
          <p:cNvPr id="4" name="Title 1">
            <a:extLst>
              <a:ext uri="{FF2B5EF4-FFF2-40B4-BE49-F238E27FC236}">
                <a16:creationId xmlns:a16="http://schemas.microsoft.com/office/drawing/2014/main" id="{7E25F423-B2AD-934E-B831-FD2A7DA5A3B2}"/>
              </a:ext>
            </a:extLst>
          </p:cNvPr>
          <p:cNvSpPr txBox="1">
            <a:spLocks/>
          </p:cNvSpPr>
          <p:nvPr/>
        </p:nvSpPr>
        <p:spPr>
          <a:xfrm>
            <a:off x="1582205" y="1146761"/>
            <a:ext cx="5915025" cy="9635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sz="3300" b="1" dirty="0">
                <a:solidFill>
                  <a:prstClr val="black"/>
                </a:solidFill>
                <a:latin typeface="Calibri Light" panose="020F0302020204030204"/>
              </a:rPr>
              <a:t>Important Information</a:t>
            </a:r>
          </a:p>
        </p:txBody>
      </p:sp>
    </p:spTree>
    <p:extLst>
      <p:ext uri="{BB962C8B-B14F-4D97-AF65-F5344CB8AC3E}">
        <p14:creationId xmlns:p14="http://schemas.microsoft.com/office/powerpoint/2010/main" val="969562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6"/>
          <p:cNvSpPr>
            <a:spLocks noGrp="1"/>
          </p:cNvSpPr>
          <p:nvPr>
            <p:ph type="title"/>
          </p:nvPr>
        </p:nvSpPr>
        <p:spPr>
          <a:xfrm>
            <a:off x="1603637" y="2046254"/>
            <a:ext cx="5915025" cy="635715"/>
          </a:xfrm>
        </p:spPr>
        <p:txBody>
          <a:bodyPr>
            <a:normAutofit/>
          </a:bodyPr>
          <a:lstStyle/>
          <a:p>
            <a:pPr eaLnBrk="1" hangingPunct="1">
              <a:defRPr/>
            </a:pPr>
            <a:r>
              <a:rPr lang="en-US" sz="2100" b="1" dirty="0">
                <a:latin typeface="+mn-lt"/>
              </a:rPr>
              <a:t>Dead Periods</a:t>
            </a:r>
          </a:p>
        </p:txBody>
      </p:sp>
      <p:sp>
        <p:nvSpPr>
          <p:cNvPr id="4" name="Title 1">
            <a:extLst>
              <a:ext uri="{FF2B5EF4-FFF2-40B4-BE49-F238E27FC236}">
                <a16:creationId xmlns:a16="http://schemas.microsoft.com/office/drawing/2014/main" id="{340B3A3A-3CC4-4345-8EFB-8A610E4F414B}"/>
              </a:ext>
            </a:extLst>
          </p:cNvPr>
          <p:cNvSpPr txBox="1">
            <a:spLocks/>
          </p:cNvSpPr>
          <p:nvPr/>
        </p:nvSpPr>
        <p:spPr>
          <a:xfrm>
            <a:off x="1603637" y="1082657"/>
            <a:ext cx="5915025" cy="9635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sz="3300" b="1" dirty="0">
                <a:solidFill>
                  <a:prstClr val="black"/>
                </a:solidFill>
                <a:latin typeface="Calibri Light" panose="020F0302020204030204"/>
              </a:rPr>
              <a:t>Important Information</a:t>
            </a:r>
          </a:p>
        </p:txBody>
      </p:sp>
      <p:graphicFrame>
        <p:nvGraphicFramePr>
          <p:cNvPr id="6" name="Table 5">
            <a:extLst>
              <a:ext uri="{FF2B5EF4-FFF2-40B4-BE49-F238E27FC236}">
                <a16:creationId xmlns:a16="http://schemas.microsoft.com/office/drawing/2014/main" id="{1CAF8349-AD8E-9B4D-B8A1-4862B91EBA86}"/>
              </a:ext>
            </a:extLst>
          </p:cNvPr>
          <p:cNvGraphicFramePr>
            <a:graphicFrameLocks noGrp="1"/>
          </p:cNvGraphicFramePr>
          <p:nvPr>
            <p:extLst/>
          </p:nvPr>
        </p:nvGraphicFramePr>
        <p:xfrm>
          <a:off x="1603637" y="2681968"/>
          <a:ext cx="5915025" cy="2918734"/>
        </p:xfrm>
        <a:graphic>
          <a:graphicData uri="http://schemas.openxmlformats.org/drawingml/2006/table">
            <a:tbl>
              <a:tblPr bandRow="1">
                <a:tableStyleId>{284E427A-3D55-4303-BF80-6455036E1DE7}</a:tableStyleId>
              </a:tblPr>
              <a:tblGrid>
                <a:gridCol w="2559504">
                  <a:extLst>
                    <a:ext uri="{9D8B030D-6E8A-4147-A177-3AD203B41FA5}">
                      <a16:colId xmlns:a16="http://schemas.microsoft.com/office/drawing/2014/main" val="20000"/>
                    </a:ext>
                  </a:extLst>
                </a:gridCol>
                <a:gridCol w="3355521">
                  <a:extLst>
                    <a:ext uri="{9D8B030D-6E8A-4147-A177-3AD203B41FA5}">
                      <a16:colId xmlns:a16="http://schemas.microsoft.com/office/drawing/2014/main" val="20001"/>
                    </a:ext>
                  </a:extLst>
                </a:gridCol>
              </a:tblGrid>
              <a:tr h="466670">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Summer 2018</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July 2-July 8 and July 16-22</a:t>
                      </a:r>
                    </a:p>
                  </a:txBody>
                  <a:tcPr marL="68580" marR="68580" marT="34290" marB="34290"/>
                </a:tc>
                <a:extLst>
                  <a:ext uri="{0D108BD9-81ED-4DB2-BD59-A6C34878D82A}">
                    <a16:rowId xmlns:a16="http://schemas.microsoft.com/office/drawing/2014/main" val="10000"/>
                  </a:ext>
                </a:extLst>
              </a:tr>
              <a:tr h="462434">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Fall 2018</a:t>
                      </a:r>
                      <a:endParaRPr lang="en-US" sz="1500" b="1" dirty="0">
                        <a:ea typeface="+mn-ea"/>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July 30 through August 19</a:t>
                      </a:r>
                      <a:endParaRPr lang="en-US" sz="1500" b="1" dirty="0">
                        <a:ea typeface="+mn-ea"/>
                      </a:endParaRPr>
                    </a:p>
                  </a:txBody>
                  <a:tcPr marL="68580" marR="68580" marT="34290" marB="34290"/>
                </a:tc>
                <a:extLst>
                  <a:ext uri="{0D108BD9-81ED-4DB2-BD59-A6C34878D82A}">
                    <a16:rowId xmlns:a16="http://schemas.microsoft.com/office/drawing/2014/main" val="10002"/>
                  </a:ext>
                </a:extLst>
              </a:tr>
              <a:tr h="565680">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ea typeface="+mn-ea"/>
                        </a:rPr>
                        <a:t>Last five (5) days of the first semester</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500" b="1" dirty="0">
                        <a:ea typeface="+mn-ea"/>
                      </a:endParaRPr>
                    </a:p>
                  </a:txBody>
                  <a:tcPr marL="68580" marR="68580" marT="34290" marB="34290"/>
                </a:tc>
                <a:extLst>
                  <a:ext uri="{0D108BD9-81ED-4DB2-BD59-A6C34878D82A}">
                    <a16:rowId xmlns:a16="http://schemas.microsoft.com/office/drawing/2014/main" val="10005"/>
                  </a:ext>
                </a:extLst>
              </a:tr>
              <a:tr h="406275">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Winter 2018</a:t>
                      </a:r>
                      <a:endParaRPr lang="en-US" sz="1500" b="1" dirty="0">
                        <a:ea typeface="+mn-ea"/>
                        <a:cs typeface="+mn-cs"/>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Oct 31 through November 20</a:t>
                      </a:r>
                      <a:endParaRPr lang="en-US" sz="1500" b="1" dirty="0">
                        <a:ea typeface="+mn-ea"/>
                      </a:endParaRPr>
                    </a:p>
                  </a:txBody>
                  <a:tcPr marL="68580" marR="68580" marT="34290" marB="34290"/>
                </a:tc>
                <a:extLst>
                  <a:ext uri="{0D108BD9-81ED-4DB2-BD59-A6C34878D82A}">
                    <a16:rowId xmlns:a16="http://schemas.microsoft.com/office/drawing/2014/main" val="10003"/>
                  </a:ext>
                </a:extLst>
              </a:tr>
              <a:tr h="565680">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ea typeface="+mn-ea"/>
                          <a:cs typeface="+mn-cs"/>
                        </a:rPr>
                        <a:t>Last ten (10) days of the second semester</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500" b="1" dirty="0">
                        <a:ea typeface="+mn-ea"/>
                        <a:cs typeface="+mn-cs"/>
                      </a:endParaRPr>
                    </a:p>
                  </a:txBody>
                  <a:tcPr marL="68580" marR="68580" marT="34290" marB="34290"/>
                </a:tc>
                <a:extLst>
                  <a:ext uri="{0D108BD9-81ED-4DB2-BD59-A6C34878D82A}">
                    <a16:rowId xmlns:a16="http://schemas.microsoft.com/office/drawing/2014/main" val="10006"/>
                  </a:ext>
                </a:extLst>
              </a:tr>
              <a:tr h="451995">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b="1" dirty="0"/>
                        <a:t>Summer 2019</a:t>
                      </a:r>
                    </a:p>
                  </a:txBody>
                  <a:tcPr marL="68580" marR="68580" marT="34290" marB="34290"/>
                </a:tc>
                <a:tc>
                  <a:txBody>
                    <a:bodyPr/>
                    <a:lstStyle/>
                    <a:p>
                      <a:pPr eaLnBrk="1" fontAlgn="auto" hangingPunct="1">
                        <a:spcAft>
                          <a:spcPts val="0"/>
                        </a:spcAft>
                        <a:buFont typeface="Arial"/>
                        <a:buNone/>
                        <a:defRPr/>
                      </a:pPr>
                      <a:r>
                        <a:rPr lang="en-US" sz="1500" b="1" dirty="0"/>
                        <a:t>July 1-July 7 and July 15-July 21</a:t>
                      </a:r>
                      <a:endParaRPr lang="en-US" sz="1500" b="1" dirty="0">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928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25603" name="Title 1">
            <a:extLst>
              <a:ext uri="{FF2B5EF4-FFF2-40B4-BE49-F238E27FC236}">
                <a16:creationId xmlns:a16="http://schemas.microsoft.com/office/drawing/2014/main" id="{CD1C8C7F-A046-7246-AF07-940CADD1A2D1}"/>
              </a:ext>
            </a:extLst>
          </p:cNvPr>
          <p:cNvSpPr>
            <a:spLocks noGrp="1"/>
          </p:cNvSpPr>
          <p:nvPr>
            <p:ph type="title"/>
          </p:nvPr>
        </p:nvSpPr>
        <p:spPr>
          <a:xfrm>
            <a:off x="622300" y="2916238"/>
            <a:ext cx="2773363" cy="10255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Ejection Criteria</a:t>
            </a:r>
            <a:br>
              <a:rPr lang="en-US" altLang="en-US" sz="2400" b="1"/>
            </a:br>
            <a:r>
              <a:rPr lang="en-US" altLang="en-US" sz="2400"/>
              <a:t>Other</a:t>
            </a:r>
            <a:endParaRPr lang="en-US" altLang="en-US" sz="2400" b="1"/>
          </a:p>
        </p:txBody>
      </p:sp>
      <p:sp>
        <p:nvSpPr>
          <p:cNvPr id="3" name="Content Placeholder 2">
            <a:extLst>
              <a:ext uri="{FF2B5EF4-FFF2-40B4-BE49-F238E27FC236}">
                <a16:creationId xmlns:a16="http://schemas.microsoft.com/office/drawing/2014/main" id="{F08B98EE-A6DF-4BD5-94A3-9E6D076971D8}"/>
              </a:ext>
            </a:extLst>
          </p:cNvPr>
          <p:cNvSpPr>
            <a:spLocks noGrp="1"/>
          </p:cNvSpPr>
          <p:nvPr>
            <p:ph idx="1"/>
          </p:nvPr>
        </p:nvSpPr>
        <p:spPr>
          <a:xfrm>
            <a:off x="4152900" y="1006475"/>
            <a:ext cx="4749800" cy="4764088"/>
          </a:xfrm>
        </p:spPr>
        <p:txBody>
          <a:bodyPr rtlCol="0" anchor="ctr">
            <a:normAutofit/>
          </a:bodyPr>
          <a:lstStyle/>
          <a:p>
            <a:pPr eaLnBrk="1" fontAlgn="auto" hangingPunct="1">
              <a:spcAft>
                <a:spcPts val="0"/>
              </a:spcAft>
              <a:defRPr/>
            </a:pPr>
            <a:r>
              <a:rPr lang="en-US" sz="1500" b="1" dirty="0">
                <a:solidFill>
                  <a:schemeClr val="bg2"/>
                </a:solidFill>
              </a:rPr>
              <a:t>Biting Observed or Determined By An Official</a:t>
            </a:r>
          </a:p>
          <a:p>
            <a:pPr eaLnBrk="1" fontAlgn="auto" hangingPunct="1">
              <a:spcAft>
                <a:spcPts val="0"/>
              </a:spcAft>
              <a:defRPr/>
            </a:pPr>
            <a:r>
              <a:rPr lang="en-US" sz="1500" b="1" dirty="0">
                <a:solidFill>
                  <a:schemeClr val="bg2"/>
                </a:solidFill>
              </a:rPr>
              <a:t>Taunting, Baiting, Or Spitting Toward An Opponent Or Official</a:t>
            </a:r>
          </a:p>
          <a:p>
            <a:pPr lvl="1" eaLnBrk="1" fontAlgn="auto" hangingPunct="1">
              <a:spcAft>
                <a:spcPts val="0"/>
              </a:spcAft>
              <a:defRPr/>
            </a:pPr>
            <a:r>
              <a:rPr lang="en-US" sz="1200" b="1" dirty="0">
                <a:solidFill>
                  <a:srgbClr val="FFFF00"/>
                </a:solidFill>
              </a:rPr>
              <a:t>Flag/Technical Foul/Technical Violation vs. Ejection</a:t>
            </a:r>
          </a:p>
          <a:p>
            <a:pPr eaLnBrk="1" fontAlgn="auto" hangingPunct="1">
              <a:spcAft>
                <a:spcPts val="0"/>
              </a:spcAft>
              <a:defRPr/>
            </a:pPr>
            <a:r>
              <a:rPr lang="en-US" sz="1500" b="1" dirty="0">
                <a:solidFill>
                  <a:schemeClr val="bg2"/>
                </a:solidFill>
              </a:rPr>
              <a:t>Profanity</a:t>
            </a:r>
          </a:p>
          <a:p>
            <a:pPr marL="342900" lvl="1" indent="0" eaLnBrk="1" fontAlgn="auto" hangingPunct="1">
              <a:spcAft>
                <a:spcPts val="0"/>
              </a:spcAft>
              <a:buFont typeface="Arial" panose="020B0604020202020204" pitchFamily="34" charset="0"/>
              <a:buNone/>
              <a:defRPr/>
            </a:pPr>
            <a:r>
              <a:rPr lang="en-US" sz="1500" dirty="0">
                <a:solidFill>
                  <a:schemeClr val="bg1"/>
                </a:solidFill>
              </a:rPr>
              <a:t>The NCHSAA will have Zero Tolerance within the confines of an NCHSAA event for the following:  </a:t>
            </a:r>
            <a:r>
              <a:rPr lang="en-US" sz="1500" dirty="0">
                <a:solidFill>
                  <a:srgbClr val="FFFF00"/>
                </a:solidFill>
              </a:rPr>
              <a:t>“Profanity of any kind, inappropriate language, racial or ethnic slurs, sexist or homophobic language.”</a:t>
            </a:r>
          </a:p>
          <a:p>
            <a:pPr marL="342900" lvl="1" indent="0" eaLnBrk="1" fontAlgn="auto" hangingPunct="1">
              <a:spcAft>
                <a:spcPts val="0"/>
              </a:spcAft>
              <a:buFont typeface="Arial" panose="020B0604020202020204" pitchFamily="34" charset="0"/>
              <a:buNone/>
              <a:defRPr/>
            </a:pPr>
            <a:br>
              <a:rPr lang="en-US" sz="1500" b="1" dirty="0">
                <a:solidFill>
                  <a:schemeClr val="bg1"/>
                </a:solidFill>
              </a:rPr>
            </a:br>
            <a:r>
              <a:rPr lang="en-US" sz="1500" b="1" dirty="0">
                <a:solidFill>
                  <a:schemeClr val="bg1"/>
                </a:solidFill>
              </a:rPr>
              <a:t>For the above </a:t>
            </a:r>
          </a:p>
          <a:p>
            <a:pPr eaLnBrk="1" fontAlgn="auto" hangingPunct="1">
              <a:spcAft>
                <a:spcPts val="0"/>
              </a:spcAft>
              <a:defRPr/>
            </a:pPr>
            <a:r>
              <a:rPr lang="en-US" sz="1500" dirty="0">
                <a:solidFill>
                  <a:srgbClr val="00B0F0"/>
                </a:solidFill>
              </a:rPr>
              <a:t>1 game suspension in Football</a:t>
            </a:r>
          </a:p>
          <a:p>
            <a:pPr eaLnBrk="1" fontAlgn="auto" hangingPunct="1">
              <a:spcAft>
                <a:spcPts val="0"/>
              </a:spcAft>
              <a:defRPr/>
            </a:pPr>
            <a:r>
              <a:rPr lang="en-US" sz="1500" dirty="0">
                <a:solidFill>
                  <a:srgbClr val="00B0F0"/>
                </a:solidFill>
              </a:rPr>
              <a:t>2 game suspension in all other sports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488" y="2527102"/>
            <a:ext cx="5882742" cy="2589327"/>
          </a:xfrm>
        </p:spPr>
        <p:txBody>
          <a:bodyPr>
            <a:normAutofit/>
          </a:bodyPr>
          <a:lstStyle/>
          <a:p>
            <a:pPr marL="0" indent="0">
              <a:buNone/>
              <a:defRPr/>
            </a:pPr>
            <a:r>
              <a:rPr lang="en-US" b="1" dirty="0"/>
              <a:t>Regular Season Limitations</a:t>
            </a:r>
          </a:p>
          <a:p>
            <a:pPr>
              <a:defRPr/>
            </a:pPr>
            <a:r>
              <a:rPr lang="en-US" dirty="0"/>
              <a:t>No more than 23 games, or 24 with one being an approved Endowment Game</a:t>
            </a:r>
          </a:p>
          <a:p>
            <a:pPr>
              <a:defRPr/>
            </a:pPr>
            <a:r>
              <a:rPr lang="en-US" dirty="0"/>
              <a:t>Teams and individuals are limited to two games on a school day.  The limitation extends to four games, if on a non-school day.</a:t>
            </a:r>
          </a:p>
          <a:p>
            <a:pPr>
              <a:defRPr/>
            </a:pPr>
            <a:r>
              <a:rPr lang="en-US" dirty="0"/>
              <a:t>Conference tournaments are not included</a:t>
            </a:r>
          </a:p>
          <a:p>
            <a:pPr marL="0" indent="0">
              <a:buNone/>
            </a:pPr>
            <a:endParaRPr lang="en-US" dirty="0"/>
          </a:p>
        </p:txBody>
      </p:sp>
      <p:sp>
        <p:nvSpPr>
          <p:cNvPr id="4" name="Title 1">
            <a:extLst>
              <a:ext uri="{FF2B5EF4-FFF2-40B4-BE49-F238E27FC236}">
                <a16:creationId xmlns:a16="http://schemas.microsoft.com/office/drawing/2014/main" id="{7E25F423-B2AD-934E-B831-FD2A7DA5A3B2}"/>
              </a:ext>
            </a:extLst>
          </p:cNvPr>
          <p:cNvSpPr txBox="1">
            <a:spLocks/>
          </p:cNvSpPr>
          <p:nvPr/>
        </p:nvSpPr>
        <p:spPr>
          <a:xfrm>
            <a:off x="1582205" y="1146761"/>
            <a:ext cx="5915025" cy="9635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sz="3300" b="1" dirty="0">
                <a:solidFill>
                  <a:prstClr val="black"/>
                </a:solidFill>
                <a:latin typeface="Calibri Light" panose="020F0302020204030204"/>
              </a:rPr>
              <a:t>Important Information</a:t>
            </a:r>
          </a:p>
        </p:txBody>
      </p:sp>
    </p:spTree>
    <p:extLst>
      <p:ext uri="{BB962C8B-B14F-4D97-AF65-F5344CB8AC3E}">
        <p14:creationId xmlns:p14="http://schemas.microsoft.com/office/powerpoint/2010/main" val="1170853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Important Information</a:t>
            </a:r>
          </a:p>
        </p:txBody>
      </p:sp>
      <p:sp>
        <p:nvSpPr>
          <p:cNvPr id="3" name="Content Placeholder 2"/>
          <p:cNvSpPr>
            <a:spLocks noGrp="1"/>
          </p:cNvSpPr>
          <p:nvPr>
            <p:ph idx="1"/>
          </p:nvPr>
        </p:nvSpPr>
        <p:spPr>
          <a:xfrm>
            <a:off x="1614488" y="2226472"/>
            <a:ext cx="5915025" cy="3374231"/>
          </a:xfrm>
        </p:spPr>
        <p:txBody>
          <a:bodyPr>
            <a:noAutofit/>
          </a:bodyPr>
          <a:lstStyle/>
          <a:p>
            <a:pPr marL="0" indent="0">
              <a:buNone/>
            </a:pPr>
            <a:r>
              <a:rPr lang="en-US" b="1" dirty="0"/>
              <a:t>MaxPreps</a:t>
            </a:r>
          </a:p>
          <a:p>
            <a:pPr lvl="1">
              <a:lnSpc>
                <a:spcPct val="100000"/>
              </a:lnSpc>
              <a:spcBef>
                <a:spcPts val="0"/>
              </a:spcBef>
            </a:pPr>
            <a:r>
              <a:rPr lang="en-US" dirty="0"/>
              <a:t>Official Statistics Provider</a:t>
            </a:r>
          </a:p>
          <a:p>
            <a:pPr lvl="1">
              <a:lnSpc>
                <a:spcPct val="100000"/>
              </a:lnSpc>
              <a:spcBef>
                <a:spcPts val="0"/>
              </a:spcBef>
            </a:pPr>
            <a:r>
              <a:rPr lang="en-US" dirty="0"/>
              <a:t>Records and standings for post-season qualifications</a:t>
            </a:r>
          </a:p>
          <a:p>
            <a:pPr lvl="2">
              <a:lnSpc>
                <a:spcPct val="100000"/>
              </a:lnSpc>
              <a:spcBef>
                <a:spcPts val="0"/>
              </a:spcBef>
            </a:pPr>
            <a:r>
              <a:rPr lang="en-US" dirty="0"/>
              <a:t>Official record</a:t>
            </a:r>
          </a:p>
          <a:p>
            <a:pPr lvl="2">
              <a:lnSpc>
                <a:spcPct val="100000"/>
              </a:lnSpc>
              <a:spcBef>
                <a:spcPts val="0"/>
              </a:spcBef>
            </a:pPr>
            <a:r>
              <a:rPr lang="en-US" dirty="0"/>
              <a:t>Incorrect record subject to DQ from playoffs</a:t>
            </a:r>
          </a:p>
          <a:p>
            <a:pPr lvl="1">
              <a:lnSpc>
                <a:spcPct val="100000"/>
              </a:lnSpc>
              <a:spcBef>
                <a:spcPts val="0"/>
              </a:spcBef>
            </a:pPr>
            <a:r>
              <a:rPr lang="en-US" dirty="0"/>
              <a:t>All match results MUST be entered by:</a:t>
            </a:r>
          </a:p>
          <a:p>
            <a:pPr lvl="2">
              <a:lnSpc>
                <a:spcPct val="100000"/>
              </a:lnSpc>
              <a:spcBef>
                <a:spcPts val="0"/>
              </a:spcBef>
            </a:pPr>
            <a:r>
              <a:rPr lang="en-US" dirty="0"/>
              <a:t>Saturday, May 4</a:t>
            </a:r>
            <a:r>
              <a:rPr lang="en-US" baseline="30000" dirty="0"/>
              <a:t>th</a:t>
            </a:r>
            <a:r>
              <a:rPr lang="en-US" dirty="0"/>
              <a:t> by 11:59 pm</a:t>
            </a:r>
          </a:p>
          <a:p>
            <a:pPr lvl="2">
              <a:lnSpc>
                <a:spcPct val="100000"/>
              </a:lnSpc>
              <a:spcBef>
                <a:spcPts val="0"/>
              </a:spcBef>
            </a:pPr>
            <a:r>
              <a:rPr lang="en-US" dirty="0"/>
              <a:t>Triple check your record!</a:t>
            </a:r>
          </a:p>
          <a:p>
            <a:pPr marL="471476" lvl="2">
              <a:lnSpc>
                <a:spcPct val="100000"/>
              </a:lnSpc>
              <a:spcBef>
                <a:spcPts val="0"/>
              </a:spcBef>
            </a:pPr>
            <a:r>
              <a:rPr lang="en-US" sz="1800" dirty="0"/>
              <a:t>Instructions can be found on the NCHSAA website</a:t>
            </a:r>
          </a:p>
        </p:txBody>
      </p:sp>
    </p:spTree>
    <p:extLst>
      <p:ext uri="{BB962C8B-B14F-4D97-AF65-F5344CB8AC3E}">
        <p14:creationId xmlns:p14="http://schemas.microsoft.com/office/powerpoint/2010/main" val="3692342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lgn="ctr">
              <a:defRPr/>
            </a:pPr>
            <a:r>
              <a:rPr lang="en-US" b="1" dirty="0"/>
              <a:t>Important Information</a:t>
            </a:r>
            <a:endParaRPr lang="en-US" b="1" dirty="0">
              <a:latin typeface="+mn-lt"/>
            </a:endParaRPr>
          </a:p>
        </p:txBody>
      </p:sp>
      <p:sp>
        <p:nvSpPr>
          <p:cNvPr id="3" name="Content Placeholder 2"/>
          <p:cNvSpPr>
            <a:spLocks noGrp="1"/>
          </p:cNvSpPr>
          <p:nvPr>
            <p:ph idx="1"/>
          </p:nvPr>
        </p:nvSpPr>
        <p:spPr>
          <a:xfrm>
            <a:off x="1614491" y="2348122"/>
            <a:ext cx="5915024" cy="3206861"/>
          </a:xfrm>
        </p:spPr>
        <p:txBody>
          <a:bodyPr rtlCol="0">
            <a:normAutofit/>
          </a:bodyPr>
          <a:lstStyle/>
          <a:p>
            <a:pPr marL="0" indent="0">
              <a:buNone/>
              <a:defRPr/>
            </a:pPr>
            <a:r>
              <a:rPr lang="en-US" b="1" dirty="0">
                <a:ea typeface="+mn-ea"/>
                <a:cs typeface="+mn-cs"/>
              </a:rPr>
              <a:t>Sportsmanship</a:t>
            </a:r>
          </a:p>
          <a:p>
            <a:pPr>
              <a:lnSpc>
                <a:spcPct val="100000"/>
              </a:lnSpc>
              <a:spcBef>
                <a:spcPts val="0"/>
              </a:spcBef>
              <a:defRPr/>
            </a:pPr>
            <a:r>
              <a:rPr lang="en-US" sz="1800" dirty="0"/>
              <a:t>The quality of responsible behavior characterized by a spirit of generosity and a genuine concern for opponents, officials and teammates.</a:t>
            </a:r>
          </a:p>
          <a:p>
            <a:pPr lvl="1">
              <a:lnSpc>
                <a:spcPct val="100000"/>
              </a:lnSpc>
              <a:spcBef>
                <a:spcPts val="0"/>
              </a:spcBef>
              <a:defRPr/>
            </a:pPr>
            <a:r>
              <a:rPr lang="en-US" sz="1500" dirty="0"/>
              <a:t>Wholesome athletic environment</a:t>
            </a:r>
          </a:p>
          <a:p>
            <a:pPr lvl="1">
              <a:lnSpc>
                <a:spcPct val="100000"/>
              </a:lnSpc>
              <a:spcBef>
                <a:spcPts val="0"/>
              </a:spcBef>
              <a:defRPr/>
            </a:pPr>
            <a:r>
              <a:rPr lang="en-US" sz="1500" dirty="0"/>
              <a:t>Good Sportsmanship &gt; Victory</a:t>
            </a:r>
          </a:p>
          <a:p>
            <a:pPr lvl="1">
              <a:lnSpc>
                <a:spcPct val="100000"/>
              </a:lnSpc>
              <a:spcBef>
                <a:spcPts val="0"/>
              </a:spcBef>
              <a:defRPr/>
            </a:pPr>
            <a:r>
              <a:rPr lang="en-US" sz="1500" dirty="0"/>
              <a:t>Modest in victory, gracious in defeat</a:t>
            </a:r>
          </a:p>
          <a:p>
            <a:pPr lvl="1">
              <a:lnSpc>
                <a:spcPct val="100000"/>
              </a:lnSpc>
              <a:spcBef>
                <a:spcPts val="0"/>
              </a:spcBef>
              <a:defRPr/>
            </a:pPr>
            <a:r>
              <a:rPr lang="en-US" sz="1500" dirty="0"/>
              <a:t>Respecting judgment and integrity of game officials</a:t>
            </a:r>
          </a:p>
          <a:p>
            <a:pPr lvl="1">
              <a:lnSpc>
                <a:spcPct val="100000"/>
              </a:lnSpc>
              <a:spcBef>
                <a:spcPts val="0"/>
              </a:spcBef>
              <a:defRPr/>
            </a:pPr>
            <a:r>
              <a:rPr lang="en-US" sz="1500" dirty="0"/>
              <a:t>Role modeling good behavior</a:t>
            </a:r>
            <a:r>
              <a:rPr lang="en-US" dirty="0">
                <a:ea typeface="+mn-ea"/>
                <a:cs typeface="+mn-cs"/>
              </a:rPr>
              <a:t>	</a:t>
            </a:r>
          </a:p>
        </p:txBody>
      </p:sp>
    </p:spTree>
    <p:extLst>
      <p:ext uri="{BB962C8B-B14F-4D97-AF65-F5344CB8AC3E}">
        <p14:creationId xmlns:p14="http://schemas.microsoft.com/office/powerpoint/2010/main" val="4024559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lgn="ctr">
              <a:defRPr/>
            </a:pPr>
            <a:r>
              <a:rPr lang="en-US" b="1" dirty="0"/>
              <a:t>Important Information</a:t>
            </a:r>
            <a:endParaRPr lang="en-US" b="1" dirty="0">
              <a:latin typeface="+mn-lt"/>
            </a:endParaRPr>
          </a:p>
        </p:txBody>
      </p:sp>
      <p:sp>
        <p:nvSpPr>
          <p:cNvPr id="3" name="Content Placeholder 2"/>
          <p:cNvSpPr>
            <a:spLocks noGrp="1"/>
          </p:cNvSpPr>
          <p:nvPr>
            <p:ph idx="1"/>
          </p:nvPr>
        </p:nvSpPr>
        <p:spPr/>
        <p:txBody>
          <a:bodyPr rtlCol="0">
            <a:normAutofit/>
          </a:bodyPr>
          <a:lstStyle/>
          <a:p>
            <a:pPr marL="0" indent="0">
              <a:buNone/>
              <a:defRPr/>
            </a:pPr>
            <a:r>
              <a:rPr lang="en-US" b="1" dirty="0"/>
              <a:t>Ejection Policy</a:t>
            </a:r>
          </a:p>
          <a:p>
            <a:pPr lvl="1">
              <a:defRPr/>
            </a:pPr>
            <a:r>
              <a:rPr lang="en-US" dirty="0">
                <a:ea typeface="+mn-ea"/>
                <a:cs typeface="+mn-cs"/>
              </a:rPr>
              <a:t>Fighting</a:t>
            </a:r>
          </a:p>
          <a:p>
            <a:pPr lvl="1">
              <a:defRPr/>
            </a:pPr>
            <a:r>
              <a:rPr lang="en-US" dirty="0">
                <a:ea typeface="+mn-ea"/>
                <a:cs typeface="+mn-cs"/>
              </a:rPr>
              <a:t>Leaving the bench area</a:t>
            </a:r>
          </a:p>
          <a:p>
            <a:pPr lvl="1">
              <a:defRPr/>
            </a:pPr>
            <a:r>
              <a:rPr lang="en-US" dirty="0">
                <a:ea typeface="+mn-ea"/>
                <a:cs typeface="+mn-cs"/>
              </a:rPr>
              <a:t>Flagrant contact</a:t>
            </a:r>
          </a:p>
          <a:p>
            <a:pPr lvl="1">
              <a:defRPr/>
            </a:pPr>
            <a:r>
              <a:rPr lang="en-US" dirty="0">
                <a:ea typeface="+mn-ea"/>
                <a:cs typeface="+mn-cs"/>
              </a:rPr>
              <a:t>Biting</a:t>
            </a:r>
          </a:p>
          <a:p>
            <a:pPr lvl="1">
              <a:defRPr/>
            </a:pPr>
            <a:r>
              <a:rPr lang="en-US" dirty="0">
                <a:ea typeface="+mn-ea"/>
                <a:cs typeface="+mn-cs"/>
              </a:rPr>
              <a:t>Taunting, baiting or spitting toward an opponent or official</a:t>
            </a:r>
          </a:p>
          <a:p>
            <a:pPr lvl="1">
              <a:defRPr/>
            </a:pPr>
            <a:r>
              <a:rPr lang="en-US" dirty="0">
                <a:ea typeface="+mn-ea"/>
                <a:cs typeface="+mn-cs"/>
              </a:rPr>
              <a:t>Profanity</a:t>
            </a:r>
            <a:endParaRPr lang="en-US" dirty="0"/>
          </a:p>
          <a:p>
            <a:pPr lvl="1">
              <a:defRPr/>
            </a:pPr>
            <a:r>
              <a:rPr lang="en-US" dirty="0">
                <a:ea typeface="+mn-ea"/>
                <a:cs typeface="+mn-cs"/>
              </a:rPr>
              <a:t>Obscene gestures</a:t>
            </a:r>
          </a:p>
          <a:p>
            <a:pPr lvl="1">
              <a:defRPr/>
            </a:pPr>
            <a:r>
              <a:rPr lang="en-US" dirty="0">
                <a:ea typeface="+mn-ea"/>
                <a:cs typeface="+mn-cs"/>
              </a:rPr>
              <a:t>Disrespectfully addressing an official</a:t>
            </a:r>
          </a:p>
        </p:txBody>
      </p:sp>
    </p:spTree>
    <p:extLst>
      <p:ext uri="{BB962C8B-B14F-4D97-AF65-F5344CB8AC3E}">
        <p14:creationId xmlns:p14="http://schemas.microsoft.com/office/powerpoint/2010/main" val="566559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pPr algn="ctr"/>
            <a:r>
              <a:rPr lang="en-US" b="1" dirty="0"/>
              <a:t>Important Information</a:t>
            </a:r>
            <a:endParaRPr lang="en-US" b="1" dirty="0">
              <a:latin typeface="+mn-lt"/>
            </a:endParaRPr>
          </a:p>
        </p:txBody>
      </p:sp>
      <p:sp>
        <p:nvSpPr>
          <p:cNvPr id="14338" name="Content Placeholder 1"/>
          <p:cNvSpPr>
            <a:spLocks noGrp="1"/>
          </p:cNvSpPr>
          <p:nvPr>
            <p:ph idx="1"/>
          </p:nvPr>
        </p:nvSpPr>
        <p:spPr/>
        <p:txBody>
          <a:bodyPr>
            <a:normAutofit/>
          </a:bodyPr>
          <a:lstStyle/>
          <a:p>
            <a:pPr marL="0" indent="0">
              <a:buNone/>
              <a:defRPr/>
            </a:pPr>
            <a:r>
              <a:rPr lang="en-US" b="1" dirty="0"/>
              <a:t>Ejection Follow-Up</a:t>
            </a:r>
          </a:p>
          <a:p>
            <a:pPr lvl="1">
              <a:lnSpc>
                <a:spcPct val="100000"/>
              </a:lnSpc>
              <a:spcBef>
                <a:spcPts val="0"/>
              </a:spcBef>
              <a:defRPr/>
            </a:pPr>
            <a:r>
              <a:rPr lang="en-US" altLang="en-US" dirty="0">
                <a:ea typeface="+mn-ea"/>
              </a:rPr>
              <a:t>Teaching &amp; Modeling Behavior Course</a:t>
            </a:r>
          </a:p>
          <a:p>
            <a:pPr lvl="2">
              <a:lnSpc>
                <a:spcPct val="100000"/>
              </a:lnSpc>
              <a:spcBef>
                <a:spcPts val="0"/>
              </a:spcBef>
              <a:defRPr/>
            </a:pPr>
            <a:r>
              <a:rPr lang="en-US" altLang="en-US" sz="1800" dirty="0"/>
              <a:t>Required for any coach ejected during a contest</a:t>
            </a:r>
          </a:p>
          <a:p>
            <a:pPr lvl="2">
              <a:lnSpc>
                <a:spcPct val="100000"/>
              </a:lnSpc>
              <a:spcBef>
                <a:spcPts val="0"/>
              </a:spcBef>
              <a:defRPr/>
            </a:pPr>
            <a:r>
              <a:rPr lang="en-US" altLang="en-US" sz="1800" dirty="0"/>
              <a:t>Required for any coach who has player (s) ejected for fighting</a:t>
            </a:r>
          </a:p>
          <a:p>
            <a:pPr lvl="2">
              <a:lnSpc>
                <a:spcPct val="100000"/>
              </a:lnSpc>
              <a:spcBef>
                <a:spcPts val="0"/>
              </a:spcBef>
              <a:defRPr/>
            </a:pPr>
            <a:endParaRPr lang="en-US" altLang="en-US" sz="1800" dirty="0"/>
          </a:p>
          <a:p>
            <a:pPr lvl="1">
              <a:lnSpc>
                <a:spcPct val="100000"/>
              </a:lnSpc>
              <a:spcBef>
                <a:spcPts val="0"/>
              </a:spcBef>
              <a:defRPr/>
            </a:pPr>
            <a:r>
              <a:rPr lang="en-US" altLang="en-US" dirty="0"/>
              <a:t>NFHS Sportsmanship Course</a:t>
            </a:r>
          </a:p>
          <a:p>
            <a:pPr lvl="2">
              <a:lnSpc>
                <a:spcPct val="100000"/>
              </a:lnSpc>
              <a:spcBef>
                <a:spcPts val="0"/>
              </a:spcBef>
              <a:defRPr/>
            </a:pPr>
            <a:r>
              <a:rPr lang="en-US" altLang="en-US" sz="1800" dirty="0"/>
              <a:t>For any ejected/disqualified player</a:t>
            </a:r>
          </a:p>
          <a:p>
            <a:pPr lvl="2">
              <a:lnSpc>
                <a:spcPct val="100000"/>
              </a:lnSpc>
              <a:spcBef>
                <a:spcPts val="0"/>
              </a:spcBef>
              <a:defRPr/>
            </a:pPr>
            <a:r>
              <a:rPr lang="en-US" altLang="en-US" sz="1800" dirty="0"/>
              <a:t>Free, on-line course (nfhslearn.com)</a:t>
            </a:r>
          </a:p>
          <a:p>
            <a:pPr lvl="1">
              <a:defRPr/>
            </a:pPr>
            <a:endParaRPr lang="en-US" altLang="en-US" dirty="0">
              <a:latin typeface="+mj-lt"/>
              <a:ea typeface="+mn-ea"/>
            </a:endParaRPr>
          </a:p>
        </p:txBody>
      </p:sp>
    </p:spTree>
    <p:extLst>
      <p:ext uri="{BB962C8B-B14F-4D97-AF65-F5344CB8AC3E}">
        <p14:creationId xmlns:p14="http://schemas.microsoft.com/office/powerpoint/2010/main" val="262380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normAutofit/>
          </a:bodyPr>
          <a:lstStyle/>
          <a:p>
            <a:pPr algn="ctr">
              <a:defRPr/>
            </a:pPr>
            <a:r>
              <a:rPr lang="en-US" b="1" dirty="0"/>
              <a:t>Important Information</a:t>
            </a:r>
            <a:endParaRPr lang="en-US" b="1" dirty="0">
              <a:latin typeface="+mn-lt"/>
            </a:endParaRPr>
          </a:p>
        </p:txBody>
      </p:sp>
      <p:sp>
        <p:nvSpPr>
          <p:cNvPr id="139267" name="Content Placeholder 2"/>
          <p:cNvSpPr>
            <a:spLocks noGrp="1"/>
          </p:cNvSpPr>
          <p:nvPr>
            <p:ph idx="1"/>
          </p:nvPr>
        </p:nvSpPr>
        <p:spPr>
          <a:xfrm>
            <a:off x="1614491" y="2451203"/>
            <a:ext cx="5915024" cy="689990"/>
          </a:xfrm>
          <a:extLst/>
        </p:spPr>
        <p:txBody>
          <a:bodyPr numCol="1">
            <a:normAutofit lnSpcReduction="10000"/>
          </a:bodyPr>
          <a:lstStyle/>
          <a:p>
            <a:pPr marL="382181" indent="-342892">
              <a:lnSpc>
                <a:spcPct val="100000"/>
              </a:lnSpc>
              <a:spcBef>
                <a:spcPts val="0"/>
              </a:spcBef>
              <a:defRPr/>
            </a:pPr>
            <a:r>
              <a:rPr lang="en-US" dirty="0">
                <a:solidFill>
                  <a:srgbClr val="000000"/>
                </a:solidFill>
              </a:rPr>
              <a:t>The following should be considered when scheduling practice:</a:t>
            </a:r>
          </a:p>
        </p:txBody>
      </p:sp>
      <p:sp>
        <p:nvSpPr>
          <p:cNvPr id="4" name="Title 1">
            <a:extLst>
              <a:ext uri="{FF2B5EF4-FFF2-40B4-BE49-F238E27FC236}">
                <a16:creationId xmlns:a16="http://schemas.microsoft.com/office/drawing/2014/main" id="{22A878C5-52D5-BB4C-A840-A7D41B834A3D}"/>
              </a:ext>
            </a:extLst>
          </p:cNvPr>
          <p:cNvSpPr txBox="1">
            <a:spLocks/>
          </p:cNvSpPr>
          <p:nvPr/>
        </p:nvSpPr>
        <p:spPr>
          <a:xfrm>
            <a:off x="1614488" y="1851662"/>
            <a:ext cx="5915025" cy="59954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defRPr/>
            </a:pPr>
            <a:r>
              <a:rPr lang="en-US" sz="2100" b="1" dirty="0">
                <a:solidFill>
                  <a:prstClr val="black"/>
                </a:solidFill>
                <a:latin typeface="Calibri" panose="020F0502020204030204"/>
              </a:rPr>
              <a:t>Inclement/Hot Weather Guidelines</a:t>
            </a:r>
          </a:p>
        </p:txBody>
      </p:sp>
      <p:sp>
        <p:nvSpPr>
          <p:cNvPr id="2" name="TextBox 1">
            <a:extLst>
              <a:ext uri="{FF2B5EF4-FFF2-40B4-BE49-F238E27FC236}">
                <a16:creationId xmlns:a16="http://schemas.microsoft.com/office/drawing/2014/main" id="{7671FA8A-9454-8F48-8EEC-915F2D2AF848}"/>
              </a:ext>
            </a:extLst>
          </p:cNvPr>
          <p:cNvSpPr txBox="1"/>
          <p:nvPr/>
        </p:nvSpPr>
        <p:spPr>
          <a:xfrm>
            <a:off x="1407694" y="3141193"/>
            <a:ext cx="6216116" cy="2631490"/>
          </a:xfrm>
          <a:prstGeom prst="rect">
            <a:avLst/>
          </a:prstGeom>
          <a:noFill/>
        </p:spPr>
        <p:txBody>
          <a:bodyPr wrap="square" numCol="2" rtlCol="0">
            <a:spAutoFit/>
          </a:bodyPr>
          <a:lstStyle/>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Time of day</a:t>
            </a:r>
          </a:p>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Intensity level of practice</a:t>
            </a:r>
          </a:p>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Equipment worn</a:t>
            </a:r>
          </a:p>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Environmental conditions</a:t>
            </a:r>
          </a:p>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High Temperature and high humidity create a dangerous situation for athletes. High humidity and low temperature can also cause serious heat-related problems.</a:t>
            </a:r>
          </a:p>
          <a:p>
            <a:pPr marL="557199" lvl="1" indent="-214308" defTabSz="685800" eaLnBrk="1" fontAlgn="auto" hangingPunct="1">
              <a:spcBef>
                <a:spcPts val="0"/>
              </a:spcBef>
              <a:spcAft>
                <a:spcPts val="0"/>
              </a:spcAft>
              <a:buFont typeface="Arial" panose="020B0604020202020204" pitchFamily="34" charset="0"/>
              <a:buChar char="•"/>
              <a:defRPr/>
            </a:pPr>
            <a:endParaRPr lang="en-US" sz="1500" dirty="0">
              <a:solidFill>
                <a:srgbClr val="000000"/>
              </a:solidFill>
              <a:latin typeface="Calibri" panose="020F0502020204030204"/>
            </a:endParaRPr>
          </a:p>
          <a:p>
            <a:pPr marL="557199" lvl="1" indent="-214308" defTabSz="685800" eaLnBrk="1" fontAlgn="auto" hangingPunct="1">
              <a:spcBef>
                <a:spcPts val="0"/>
              </a:spcBef>
              <a:spcAft>
                <a:spcPts val="0"/>
              </a:spcAft>
              <a:buFont typeface="Arial" panose="020B0604020202020204" pitchFamily="34" charset="0"/>
              <a:buChar char="•"/>
              <a:defRPr/>
            </a:pPr>
            <a:endParaRPr lang="en-US" sz="1500" dirty="0">
              <a:solidFill>
                <a:srgbClr val="000000"/>
              </a:solidFill>
              <a:latin typeface="Calibri" panose="020F0502020204030204"/>
            </a:endParaRPr>
          </a:p>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Water/fluid replacement breaks recommended each 20 or 30 minutes. (depending on practice conditions)</a:t>
            </a:r>
          </a:p>
          <a:p>
            <a:pPr marL="557199" lvl="1" indent="-214308" defTabSz="685800" eaLnBrk="1" fontAlgn="auto" hangingPunct="1">
              <a:spcBef>
                <a:spcPts val="0"/>
              </a:spcBef>
              <a:spcAft>
                <a:spcPts val="0"/>
              </a:spcAft>
              <a:buFont typeface="Arial" panose="020B0604020202020204" pitchFamily="34" charset="0"/>
              <a:buChar char="•"/>
              <a:defRPr/>
            </a:pPr>
            <a:r>
              <a:rPr lang="en-US" sz="1500" dirty="0">
                <a:solidFill>
                  <a:srgbClr val="000000"/>
                </a:solidFill>
                <a:latin typeface="Calibri" panose="020F0502020204030204"/>
              </a:rPr>
              <a:t>Check with your AD on your LEA</a:t>
            </a:r>
            <a:r>
              <a:rPr lang="ja-JP" altLang="en-US" sz="1500">
                <a:solidFill>
                  <a:srgbClr val="000000"/>
                </a:solidFill>
                <a:latin typeface="Calibri" panose="020F0502020204030204"/>
                <a:ea typeface="游ゴシック" panose="020B0400000000000000" pitchFamily="34" charset="-128"/>
              </a:rPr>
              <a:t>’</a:t>
            </a:r>
            <a:r>
              <a:rPr lang="en-US" altLang="ja-JP" sz="1500" dirty="0">
                <a:solidFill>
                  <a:srgbClr val="000000"/>
                </a:solidFill>
                <a:latin typeface="Calibri" panose="020F0502020204030204"/>
                <a:ea typeface="游ゴシック" panose="020B0400000000000000" pitchFamily="34" charset="-128"/>
              </a:rPr>
              <a:t>s and school</a:t>
            </a:r>
            <a:r>
              <a:rPr lang="ja-JP" altLang="en-US" sz="1500">
                <a:solidFill>
                  <a:srgbClr val="000000"/>
                </a:solidFill>
                <a:latin typeface="Calibri" panose="020F0502020204030204"/>
                <a:ea typeface="游ゴシック" panose="020B0400000000000000" pitchFamily="34" charset="-128"/>
              </a:rPr>
              <a:t>’</a:t>
            </a:r>
            <a:r>
              <a:rPr lang="en-US" altLang="ja-JP" sz="1500" dirty="0">
                <a:solidFill>
                  <a:srgbClr val="000000"/>
                </a:solidFill>
                <a:latin typeface="Calibri" panose="020F0502020204030204"/>
                <a:ea typeface="游ゴシック" panose="020B0400000000000000" pitchFamily="34" charset="-128"/>
              </a:rPr>
              <a:t>s policy pertaining to practice on days of extreme heat.  </a:t>
            </a:r>
          </a:p>
          <a:p>
            <a:pPr defTabSz="685800" eaLnBrk="1" fontAlgn="auto" hangingPunct="1">
              <a:spcBef>
                <a:spcPts val="0"/>
              </a:spcBef>
              <a:spcAft>
                <a:spcPts val="0"/>
              </a:spcAft>
              <a:defRP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605831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lgn="ctr">
              <a:defRPr/>
            </a:pPr>
            <a:r>
              <a:rPr lang="en-US" b="1" dirty="0"/>
              <a:t>Eligibility and Compliance</a:t>
            </a:r>
            <a:endParaRPr lang="en-US" dirty="0">
              <a:ea typeface="+mj-ea"/>
            </a:endParaRPr>
          </a:p>
        </p:txBody>
      </p:sp>
      <p:sp>
        <p:nvSpPr>
          <p:cNvPr id="4098" name="Content Placeholder 1"/>
          <p:cNvSpPr>
            <a:spLocks noGrp="1"/>
          </p:cNvSpPr>
          <p:nvPr>
            <p:ph idx="1"/>
          </p:nvPr>
        </p:nvSpPr>
        <p:spPr/>
        <p:txBody>
          <a:bodyPr/>
          <a:lstStyle/>
          <a:p>
            <a:pPr marL="39290" indent="0">
              <a:buNone/>
              <a:defRPr/>
            </a:pPr>
            <a:r>
              <a:rPr lang="en-US" b="1" dirty="0"/>
              <a:t>Eligibility Video</a:t>
            </a:r>
          </a:p>
          <a:p>
            <a:pPr marL="382181" indent="-342892">
              <a:defRPr/>
            </a:pPr>
            <a:r>
              <a:rPr lang="en-US" sz="1800" dirty="0"/>
              <a:t>Required viewing for all coaches</a:t>
            </a:r>
          </a:p>
          <a:p>
            <a:pPr marL="382181" indent="-342892">
              <a:defRPr/>
            </a:pPr>
            <a:endParaRPr lang="en-US" sz="1800" dirty="0"/>
          </a:p>
          <a:p>
            <a:pPr marL="382181" indent="-342892">
              <a:defRPr/>
            </a:pPr>
            <a:r>
              <a:rPr lang="en-US" sz="1800" dirty="0"/>
              <a:t>Should be done with the athletic director</a:t>
            </a:r>
          </a:p>
          <a:p>
            <a:pPr marL="382181" indent="-342892">
              <a:defRPr/>
            </a:pPr>
            <a:endParaRPr lang="en-US" sz="1800" dirty="0"/>
          </a:p>
          <a:p>
            <a:pPr marL="382181" indent="-342892">
              <a:defRPr/>
            </a:pPr>
            <a:r>
              <a:rPr lang="en-US" sz="1800" dirty="0"/>
              <a:t>Includes opportunities to discuss concussions/sudden cardiac arrests/sickle cell, etc.</a:t>
            </a:r>
          </a:p>
          <a:p>
            <a:pPr marL="298316" indent="-298316">
              <a:buFont typeface="Wingdings" charset="2"/>
              <a:buChar char=""/>
              <a:defRPr/>
            </a:pPr>
            <a:endParaRPr lang="en-US" dirty="0">
              <a:latin typeface="Calibri" charset="0"/>
            </a:endParaRPr>
          </a:p>
        </p:txBody>
      </p:sp>
    </p:spTree>
    <p:extLst>
      <p:ext uri="{BB962C8B-B14F-4D97-AF65-F5344CB8AC3E}">
        <p14:creationId xmlns:p14="http://schemas.microsoft.com/office/powerpoint/2010/main" val="11296486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p:txBody>
          <a:bodyPr>
            <a:normAutofit/>
          </a:bodyPr>
          <a:lstStyle/>
          <a:p>
            <a:pPr marL="0" indent="0">
              <a:buNone/>
              <a:defRPr/>
            </a:pPr>
            <a:r>
              <a:rPr lang="en-US" b="1" dirty="0"/>
              <a:t>Preseason Meeting</a:t>
            </a:r>
          </a:p>
          <a:p>
            <a:pPr>
              <a:defRPr/>
            </a:pPr>
            <a:r>
              <a:rPr lang="en-US" sz="1800" dirty="0"/>
              <a:t>Required attendance by all parents</a:t>
            </a:r>
          </a:p>
          <a:p>
            <a:pPr>
              <a:defRPr/>
            </a:pPr>
            <a:endParaRPr lang="en-US" sz="1800" dirty="0"/>
          </a:p>
          <a:p>
            <a:pPr>
              <a:defRPr/>
            </a:pPr>
            <a:r>
              <a:rPr lang="en-US" sz="1800" dirty="0"/>
              <a:t>Time to share rules, regulations, expectations, philosophy etc.</a:t>
            </a:r>
          </a:p>
          <a:p>
            <a:pPr>
              <a:defRPr/>
            </a:pPr>
            <a:endParaRPr lang="en-US" sz="1800" dirty="0"/>
          </a:p>
          <a:p>
            <a:pPr>
              <a:defRPr/>
            </a:pPr>
            <a:r>
              <a:rPr lang="en-US" sz="1800" dirty="0"/>
              <a:t>Time to get all required signatures--pledges, Gfeller-Waller information, etc.</a:t>
            </a:r>
          </a:p>
          <a:p>
            <a:pPr>
              <a:defRPr/>
            </a:pPr>
            <a:endParaRPr lang="en-US" sz="1800" dirty="0"/>
          </a:p>
          <a:p>
            <a:pPr>
              <a:defRPr/>
            </a:pPr>
            <a:r>
              <a:rPr lang="en-US" sz="1800" dirty="0"/>
              <a:t>Eligibility and Authorization</a:t>
            </a:r>
          </a:p>
        </p:txBody>
      </p:sp>
      <p:sp>
        <p:nvSpPr>
          <p:cNvPr id="4" name="Title 2">
            <a:extLst>
              <a:ext uri="{FF2B5EF4-FFF2-40B4-BE49-F238E27FC236}">
                <a16:creationId xmlns:a16="http://schemas.microsoft.com/office/drawing/2014/main" id="{CA227FFB-F24E-7D4A-AEC9-FFF9B620512C}"/>
              </a:ext>
            </a:extLst>
          </p:cNvPr>
          <p:cNvSpPr txBox="1">
            <a:spLocks/>
          </p:cNvSpPr>
          <p:nvPr/>
        </p:nvSpPr>
        <p:spPr>
          <a:xfrm>
            <a:off x="1614488" y="1136822"/>
            <a:ext cx="5915025" cy="9635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defRPr/>
            </a:pPr>
            <a:r>
              <a:rPr lang="en-US" sz="3300" b="1" dirty="0">
                <a:solidFill>
                  <a:prstClr val="black"/>
                </a:solidFill>
                <a:latin typeface="Calibri Light" panose="020F0302020204030204"/>
              </a:rPr>
              <a:t>Eligibility and Compliance</a:t>
            </a:r>
            <a:endParaRPr lang="en-US" sz="3300" dirty="0">
              <a:solidFill>
                <a:prstClr val="black"/>
              </a:solidFill>
              <a:latin typeface="Calibri Light" panose="020F0302020204030204"/>
            </a:endParaRPr>
          </a:p>
        </p:txBody>
      </p:sp>
    </p:spTree>
    <p:extLst>
      <p:ext uri="{BB962C8B-B14F-4D97-AF65-F5344CB8AC3E}">
        <p14:creationId xmlns:p14="http://schemas.microsoft.com/office/powerpoint/2010/main" val="267983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lstStyle/>
          <a:p>
            <a:pPr marL="0" indent="0">
              <a:buNone/>
              <a:defRPr/>
            </a:pPr>
            <a:r>
              <a:rPr lang="en-US" b="1" dirty="0"/>
              <a:t>Coaches Education</a:t>
            </a:r>
          </a:p>
          <a:p>
            <a:pPr>
              <a:lnSpc>
                <a:spcPct val="100000"/>
              </a:lnSpc>
              <a:spcBef>
                <a:spcPts val="0"/>
              </a:spcBef>
              <a:defRPr/>
            </a:pPr>
            <a:r>
              <a:rPr lang="en-US" sz="1800" dirty="0"/>
              <a:t>NFHS </a:t>
            </a:r>
            <a:r>
              <a:rPr lang="en-US" sz="1800" u="sng" dirty="0"/>
              <a:t>Fundamentals of Coaching</a:t>
            </a:r>
            <a:r>
              <a:rPr lang="en-US" sz="1800" dirty="0"/>
              <a:t> Course </a:t>
            </a:r>
          </a:p>
          <a:p>
            <a:pPr lvl="1">
              <a:lnSpc>
                <a:spcPct val="100000"/>
              </a:lnSpc>
              <a:spcBef>
                <a:spcPts val="0"/>
              </a:spcBef>
              <a:defRPr/>
            </a:pPr>
            <a:r>
              <a:rPr lang="en-US" b="1" u="sng" dirty="0"/>
              <a:t>All</a:t>
            </a:r>
            <a:r>
              <a:rPr lang="en-US" dirty="0"/>
              <a:t> coaches must have satisfied the requirement prior to first contest.</a:t>
            </a:r>
          </a:p>
          <a:p>
            <a:pPr lvl="1">
              <a:lnSpc>
                <a:spcPct val="100000"/>
              </a:lnSpc>
              <a:spcBef>
                <a:spcPts val="0"/>
              </a:spcBef>
              <a:defRPr/>
            </a:pPr>
            <a:endParaRPr lang="en-US" dirty="0"/>
          </a:p>
          <a:p>
            <a:pPr lvl="1">
              <a:lnSpc>
                <a:spcPct val="100000"/>
              </a:lnSpc>
              <a:spcBef>
                <a:spcPts val="0"/>
              </a:spcBef>
              <a:defRPr/>
            </a:pPr>
            <a:r>
              <a:rPr lang="en-US" dirty="0"/>
              <a:t>Complete prior to first contest; subject to a $500 fine; continuing to coach without completion = another $500.</a:t>
            </a:r>
          </a:p>
          <a:p>
            <a:pPr marL="257168" lvl="1" indent="0">
              <a:buNone/>
              <a:defRPr/>
            </a:pPr>
            <a:endParaRPr lang="en-US" b="1" dirty="0">
              <a:latin typeface="Calibri" charset="0"/>
            </a:endParaRPr>
          </a:p>
          <a:p>
            <a:pPr marL="617204" lvl="1" indent="-308603">
              <a:defRPr/>
            </a:pPr>
            <a:endParaRPr lang="en-US" sz="1125" b="1" dirty="0">
              <a:latin typeface="Calibri" charset="0"/>
            </a:endParaRPr>
          </a:p>
          <a:p>
            <a:pPr marL="298316" indent="-298316">
              <a:buFont typeface="Wingdings" charset="2"/>
              <a:buChar char=""/>
              <a:defRPr/>
            </a:pPr>
            <a:endParaRPr lang="en-US" dirty="0">
              <a:latin typeface="Calibri" charset="0"/>
            </a:endParaRPr>
          </a:p>
        </p:txBody>
      </p:sp>
      <p:sp>
        <p:nvSpPr>
          <p:cNvPr id="31746" name="Title 2"/>
          <p:cNvSpPr>
            <a:spLocks noGrp="1"/>
          </p:cNvSpPr>
          <p:nvPr>
            <p:ph type="title"/>
          </p:nvPr>
        </p:nvSpPr>
        <p:spPr/>
        <p:txBody>
          <a:bodyPr/>
          <a:lstStyle/>
          <a:p>
            <a:pPr algn="ctr"/>
            <a:r>
              <a:rPr lang="en-US" b="1" dirty="0"/>
              <a:t>Eligibility and Compliance</a:t>
            </a:r>
            <a:endParaRPr lang="en-US" b="1" dirty="0">
              <a:latin typeface="+mn-lt"/>
            </a:endParaRPr>
          </a:p>
        </p:txBody>
      </p:sp>
    </p:spTree>
    <p:extLst>
      <p:ext uri="{BB962C8B-B14F-4D97-AF65-F5344CB8AC3E}">
        <p14:creationId xmlns:p14="http://schemas.microsoft.com/office/powerpoint/2010/main" val="4222993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p:txBody>
          <a:bodyPr/>
          <a:lstStyle/>
          <a:p>
            <a:pPr algn="ctr"/>
            <a:r>
              <a:rPr lang="en-US" b="1" dirty="0"/>
              <a:t>Eligibility and Compliance</a:t>
            </a:r>
            <a:endParaRPr lang="en-US" b="1" dirty="0">
              <a:latin typeface="+mn-lt"/>
            </a:endParaRPr>
          </a:p>
        </p:txBody>
      </p:sp>
      <p:sp>
        <p:nvSpPr>
          <p:cNvPr id="10242" name="Content Placeholder 1"/>
          <p:cNvSpPr>
            <a:spLocks noGrp="1"/>
          </p:cNvSpPr>
          <p:nvPr>
            <p:ph idx="1"/>
          </p:nvPr>
        </p:nvSpPr>
        <p:spPr/>
        <p:txBody>
          <a:bodyPr>
            <a:normAutofit/>
          </a:bodyPr>
          <a:lstStyle/>
          <a:p>
            <a:pPr marL="0" indent="0">
              <a:buNone/>
              <a:defRPr/>
            </a:pPr>
            <a:r>
              <a:rPr lang="en-US" b="1" dirty="0"/>
              <a:t>Coaches Education</a:t>
            </a:r>
          </a:p>
          <a:p>
            <a:pPr>
              <a:lnSpc>
                <a:spcPct val="100000"/>
              </a:lnSpc>
              <a:spcBef>
                <a:spcPts val="0"/>
              </a:spcBef>
              <a:defRPr/>
            </a:pPr>
            <a:r>
              <a:rPr lang="en-US" sz="1650" dirty="0"/>
              <a:t>Concussion Management Certification</a:t>
            </a:r>
          </a:p>
          <a:p>
            <a:pPr lvl="1">
              <a:lnSpc>
                <a:spcPct val="100000"/>
              </a:lnSpc>
              <a:spcBef>
                <a:spcPts val="0"/>
              </a:spcBef>
              <a:defRPr/>
            </a:pPr>
            <a:r>
              <a:rPr lang="en-US" sz="1650" dirty="0"/>
              <a:t>The </a:t>
            </a:r>
            <a:r>
              <a:rPr lang="en-US" sz="1650" b="1" dirty="0"/>
              <a:t>NFHS </a:t>
            </a:r>
            <a:r>
              <a:rPr lang="en-US" sz="1650" b="1" u="sng" dirty="0"/>
              <a:t>Concussion in Sports </a:t>
            </a:r>
            <a:r>
              <a:rPr lang="en-US" sz="1650" b="1" dirty="0"/>
              <a:t>Course </a:t>
            </a:r>
            <a:r>
              <a:rPr lang="en-US" sz="1650" dirty="0"/>
              <a:t>(free on-line course) or an equivalent course must be completed annually (</a:t>
            </a:r>
            <a:r>
              <a:rPr lang="en-US" sz="1650" i="1" dirty="0"/>
              <a:t>after June 1, 2018 and before the first date of practice</a:t>
            </a:r>
            <a:r>
              <a:rPr lang="en-US" sz="1650" dirty="0"/>
              <a:t>) by all coaches.</a:t>
            </a:r>
          </a:p>
          <a:p>
            <a:pPr lvl="1">
              <a:lnSpc>
                <a:spcPct val="100000"/>
              </a:lnSpc>
              <a:spcBef>
                <a:spcPts val="0"/>
              </a:spcBef>
              <a:defRPr/>
            </a:pPr>
            <a:endParaRPr lang="en-US" sz="1650" b="1" dirty="0"/>
          </a:p>
          <a:p>
            <a:pPr lvl="1">
              <a:lnSpc>
                <a:spcPct val="100000"/>
              </a:lnSpc>
              <a:spcBef>
                <a:spcPts val="0"/>
              </a:spcBef>
              <a:defRPr/>
            </a:pPr>
            <a:r>
              <a:rPr lang="en-US" sz="1650" b="1" dirty="0"/>
              <a:t>Prior to the first date of practice for that sport</a:t>
            </a:r>
            <a:r>
              <a:rPr lang="en-US" sz="1650" dirty="0"/>
              <a:t>; subsequently, the certificate of completion must be on file at the individual school; subject to $500 fine.</a:t>
            </a:r>
          </a:p>
        </p:txBody>
      </p:sp>
    </p:spTree>
    <p:extLst>
      <p:ext uri="{BB962C8B-B14F-4D97-AF65-F5344CB8AC3E}">
        <p14:creationId xmlns:p14="http://schemas.microsoft.com/office/powerpoint/2010/main" val="312899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26627" name="Title 1">
            <a:extLst>
              <a:ext uri="{FF2B5EF4-FFF2-40B4-BE49-F238E27FC236}">
                <a16:creationId xmlns:a16="http://schemas.microsoft.com/office/drawing/2014/main" id="{5A067598-FA91-054D-9D48-1B00D2814F87}"/>
              </a:ext>
            </a:extLst>
          </p:cNvPr>
          <p:cNvSpPr>
            <a:spLocks noGrp="1"/>
          </p:cNvSpPr>
          <p:nvPr>
            <p:ph type="title"/>
          </p:nvPr>
        </p:nvSpPr>
        <p:spPr>
          <a:xfrm>
            <a:off x="622300" y="2916238"/>
            <a:ext cx="2773363" cy="10255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Ejection Criteria</a:t>
            </a:r>
            <a:br>
              <a:rPr lang="en-US" altLang="en-US" sz="2400"/>
            </a:br>
            <a:r>
              <a:rPr lang="en-US" altLang="en-US" sz="2400"/>
              <a:t> Continued Other</a:t>
            </a:r>
          </a:p>
        </p:txBody>
      </p:sp>
      <p:sp>
        <p:nvSpPr>
          <p:cNvPr id="3" name="Content Placeholder 2">
            <a:extLst>
              <a:ext uri="{FF2B5EF4-FFF2-40B4-BE49-F238E27FC236}">
                <a16:creationId xmlns:a16="http://schemas.microsoft.com/office/drawing/2014/main" id="{0C74207D-2688-43D4-9703-6A67A0FAB4C8}"/>
              </a:ext>
            </a:extLst>
          </p:cNvPr>
          <p:cNvSpPr>
            <a:spLocks noGrp="1"/>
          </p:cNvSpPr>
          <p:nvPr>
            <p:ph idx="1"/>
          </p:nvPr>
        </p:nvSpPr>
        <p:spPr>
          <a:xfrm>
            <a:off x="4164013" y="857250"/>
            <a:ext cx="4979987" cy="5143500"/>
          </a:xfrm>
        </p:spPr>
        <p:txBody>
          <a:bodyPr rtlCol="0" anchor="ctr">
            <a:normAutofit/>
          </a:bodyPr>
          <a:lstStyle/>
          <a:p>
            <a:pPr eaLnBrk="1" fontAlgn="auto" hangingPunct="1">
              <a:spcAft>
                <a:spcPts val="0"/>
              </a:spcAft>
              <a:defRPr/>
            </a:pPr>
            <a:r>
              <a:rPr lang="en-US" sz="1500" b="1" dirty="0">
                <a:solidFill>
                  <a:schemeClr val="bg2"/>
                </a:solidFill>
              </a:rPr>
              <a:t>Obscene Gestures, Including Gesturing In Such A Manner As To Intimidate Or Instigate</a:t>
            </a:r>
          </a:p>
          <a:p>
            <a:pPr eaLnBrk="1" fontAlgn="auto" hangingPunct="1">
              <a:spcAft>
                <a:spcPts val="0"/>
              </a:spcAft>
              <a:defRPr/>
            </a:pPr>
            <a:r>
              <a:rPr lang="en-US" sz="1500" b="1" dirty="0">
                <a:solidFill>
                  <a:schemeClr val="bg2"/>
                </a:solidFill>
              </a:rPr>
              <a:t>Disrespectfully Address An Official </a:t>
            </a:r>
            <a:br>
              <a:rPr lang="en-US" sz="1500" b="1" dirty="0">
                <a:solidFill>
                  <a:schemeClr val="bg1"/>
                </a:solidFill>
              </a:rPr>
            </a:br>
            <a:r>
              <a:rPr lang="en-US" sz="1500" dirty="0">
                <a:solidFill>
                  <a:schemeClr val="bg1"/>
                </a:solidFill>
              </a:rPr>
              <a:t>Physically contacting an official is subject to automatic expulsion and can result in ineligibility for remainder of a career</a:t>
            </a:r>
          </a:p>
          <a:p>
            <a:pPr lvl="1" eaLnBrk="1" fontAlgn="auto" hangingPunct="1">
              <a:spcAft>
                <a:spcPts val="0"/>
              </a:spcAft>
              <a:defRPr/>
            </a:pPr>
            <a:r>
              <a:rPr lang="en-US" sz="1500" dirty="0">
                <a:solidFill>
                  <a:srgbClr val="FFFF00"/>
                </a:solidFill>
              </a:rPr>
              <a:t>This includes school administrators.  Expect/require role modeling excellence from this level of personnel.</a:t>
            </a:r>
            <a:endParaRPr lang="en-US" sz="1500" b="1" dirty="0">
              <a:solidFill>
                <a:srgbClr val="FFFF00"/>
              </a:solidFill>
            </a:endParaRPr>
          </a:p>
          <a:p>
            <a:pPr marL="0" indent="0" eaLnBrk="1" fontAlgn="auto" hangingPunct="1">
              <a:spcAft>
                <a:spcPts val="0"/>
              </a:spcAft>
              <a:buFont typeface="Arial" panose="020B0604020202020204" pitchFamily="34" charset="0"/>
              <a:buNone/>
              <a:defRPr/>
            </a:pPr>
            <a:br>
              <a:rPr lang="en-US" sz="1500" b="1" dirty="0">
                <a:solidFill>
                  <a:schemeClr val="bg1"/>
                </a:solidFill>
              </a:rPr>
            </a:br>
            <a:r>
              <a:rPr lang="en-US" sz="1500" b="1" dirty="0">
                <a:solidFill>
                  <a:schemeClr val="bg1"/>
                </a:solidFill>
              </a:rPr>
              <a:t>For the above:</a:t>
            </a:r>
          </a:p>
          <a:p>
            <a:pPr eaLnBrk="1" fontAlgn="auto" hangingPunct="1">
              <a:spcAft>
                <a:spcPts val="0"/>
              </a:spcAft>
              <a:defRPr/>
            </a:pPr>
            <a:r>
              <a:rPr lang="en-US" sz="1500" dirty="0">
                <a:solidFill>
                  <a:srgbClr val="00B0F0"/>
                </a:solidFill>
              </a:rPr>
              <a:t>1 game suspension in Football</a:t>
            </a:r>
          </a:p>
          <a:p>
            <a:pPr eaLnBrk="1" fontAlgn="auto" hangingPunct="1">
              <a:spcAft>
                <a:spcPts val="0"/>
              </a:spcAft>
              <a:defRPr/>
            </a:pPr>
            <a:r>
              <a:rPr lang="en-US" sz="1500" dirty="0">
                <a:solidFill>
                  <a:srgbClr val="00B0F0"/>
                </a:solidFill>
              </a:rPr>
              <a:t>2 game suspension in all other sports</a:t>
            </a:r>
          </a:p>
          <a:p>
            <a:pPr marL="0" indent="0" eaLnBrk="1" fontAlgn="auto" hangingPunct="1">
              <a:spcAft>
                <a:spcPts val="0"/>
              </a:spcAft>
              <a:buFont typeface="Arial" panose="020B0604020202020204" pitchFamily="34" charset="0"/>
              <a:buNone/>
              <a:defRPr/>
            </a:pPr>
            <a:r>
              <a:rPr lang="en-US" b="1" dirty="0">
                <a:solidFill>
                  <a:schemeClr val="accent4"/>
                </a:solidFill>
              </a:rPr>
              <a:t>“Give the respect you expect…and expect it in return.”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p:txBody>
          <a:bodyPr/>
          <a:lstStyle/>
          <a:p>
            <a:pPr algn="ctr"/>
            <a:r>
              <a:rPr lang="en-US" b="1" dirty="0"/>
              <a:t>Eligibility and Compliance</a:t>
            </a:r>
            <a:endParaRPr lang="en-US" b="1" dirty="0">
              <a:latin typeface="+mn-lt"/>
            </a:endParaRPr>
          </a:p>
        </p:txBody>
      </p:sp>
      <p:sp>
        <p:nvSpPr>
          <p:cNvPr id="10242" name="Content Placeholder 1"/>
          <p:cNvSpPr>
            <a:spLocks noGrp="1"/>
          </p:cNvSpPr>
          <p:nvPr>
            <p:ph idx="1"/>
          </p:nvPr>
        </p:nvSpPr>
        <p:spPr/>
        <p:txBody>
          <a:bodyPr>
            <a:normAutofit/>
          </a:bodyPr>
          <a:lstStyle/>
          <a:p>
            <a:pPr marL="0" indent="0">
              <a:buNone/>
            </a:pPr>
            <a:r>
              <a:rPr lang="en-US" b="1" dirty="0"/>
              <a:t>Coaches’ Education</a:t>
            </a:r>
          </a:p>
          <a:p>
            <a:r>
              <a:rPr lang="en-US" sz="1800" dirty="0"/>
              <a:t>CPR/AED Certification</a:t>
            </a:r>
          </a:p>
          <a:p>
            <a:pPr lvl="1"/>
            <a:r>
              <a:rPr lang="en-US" sz="1500" dirty="0"/>
              <a:t>All head and paid coaches must be CPR/AED certified</a:t>
            </a:r>
          </a:p>
          <a:p>
            <a:endParaRPr lang="en-US" b="1" dirty="0"/>
          </a:p>
          <a:p>
            <a:r>
              <a:rPr lang="en-US" sz="1800" dirty="0"/>
              <a:t>NFHS Sudden Cardiac Arrest Course</a:t>
            </a:r>
          </a:p>
          <a:p>
            <a:pPr lvl="1">
              <a:lnSpc>
                <a:spcPct val="100000"/>
              </a:lnSpc>
              <a:spcBef>
                <a:spcPts val="0"/>
              </a:spcBef>
            </a:pPr>
            <a:r>
              <a:rPr lang="en-US" sz="1500" dirty="0"/>
              <a:t>All non-paid coaches are required to complete the NFHS </a:t>
            </a:r>
            <a:r>
              <a:rPr lang="en-US" sz="1500" u="sng" dirty="0"/>
              <a:t>Sudden Cardiac Arrest </a:t>
            </a:r>
            <a:r>
              <a:rPr lang="en-US" sz="1500" dirty="0"/>
              <a:t>Course annually (</a:t>
            </a:r>
            <a:r>
              <a:rPr lang="en-US" sz="1500" i="1" dirty="0"/>
              <a:t>after June 1, 2018 and before the first date of practice</a:t>
            </a:r>
            <a:r>
              <a:rPr lang="en-US" sz="1500" dirty="0"/>
              <a:t>).  </a:t>
            </a:r>
          </a:p>
          <a:p>
            <a:pPr marL="257168" lvl="1" indent="0">
              <a:buNone/>
            </a:pPr>
            <a:endParaRPr lang="en-US" dirty="0"/>
          </a:p>
        </p:txBody>
      </p:sp>
    </p:spTree>
    <p:extLst>
      <p:ext uri="{BB962C8B-B14F-4D97-AF65-F5344CB8AC3E}">
        <p14:creationId xmlns:p14="http://schemas.microsoft.com/office/powerpoint/2010/main" val="4119545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b="1" dirty="0"/>
              <a:t>Eligibility and Compliance</a:t>
            </a:r>
            <a:endParaRPr lang="en-US" b="1" dirty="0">
              <a:latin typeface="+mn-lt"/>
            </a:endParaRPr>
          </a:p>
        </p:txBody>
      </p:sp>
      <p:sp>
        <p:nvSpPr>
          <p:cNvPr id="2" name="Content Placeholder 1"/>
          <p:cNvSpPr>
            <a:spLocks noGrp="1"/>
          </p:cNvSpPr>
          <p:nvPr>
            <p:ph idx="1"/>
          </p:nvPr>
        </p:nvSpPr>
        <p:spPr>
          <a:xfrm>
            <a:off x="1614492" y="2229397"/>
            <a:ext cx="5915024" cy="3378761"/>
          </a:xfrm>
        </p:spPr>
        <p:txBody>
          <a:bodyPr>
            <a:noAutofit/>
          </a:bodyPr>
          <a:lstStyle/>
          <a:p>
            <a:pPr marL="0" indent="0">
              <a:lnSpc>
                <a:spcPct val="110000"/>
              </a:lnSpc>
              <a:buNone/>
              <a:defRPr/>
            </a:pPr>
            <a:r>
              <a:rPr lang="en-US" b="1" dirty="0"/>
              <a:t>Gfeller-Waller Concussion Law</a:t>
            </a:r>
          </a:p>
          <a:p>
            <a:pPr>
              <a:lnSpc>
                <a:spcPct val="110000"/>
              </a:lnSpc>
              <a:defRPr/>
            </a:pPr>
            <a:r>
              <a:rPr lang="en-US" sz="1800" dirty="0"/>
              <a:t>Requirements</a:t>
            </a:r>
          </a:p>
          <a:p>
            <a:pPr lvl="1">
              <a:lnSpc>
                <a:spcPct val="110000"/>
              </a:lnSpc>
              <a:defRPr/>
            </a:pPr>
            <a:r>
              <a:rPr lang="en-US" sz="1500" u="sng" dirty="0"/>
              <a:t>Concussion signs and symptoms</a:t>
            </a:r>
          </a:p>
          <a:p>
            <a:pPr lvl="2">
              <a:lnSpc>
                <a:spcPct val="110000"/>
              </a:lnSpc>
              <a:defRPr/>
            </a:pPr>
            <a:r>
              <a:rPr lang="en-US" sz="1200" dirty="0"/>
              <a:t>Given prior to participation</a:t>
            </a:r>
          </a:p>
          <a:p>
            <a:pPr lvl="2">
              <a:lnSpc>
                <a:spcPct val="110000"/>
              </a:lnSpc>
              <a:defRPr/>
            </a:pPr>
            <a:r>
              <a:rPr lang="en-US" sz="1200" dirty="0"/>
              <a:t>Parents/athletes sign indicating </a:t>
            </a:r>
            <a:r>
              <a:rPr lang="ja-JP" altLang="en-US" sz="1200"/>
              <a:t>“</a:t>
            </a:r>
            <a:r>
              <a:rPr lang="en-US" sz="1200" dirty="0"/>
              <a:t>receipt of</a:t>
            </a:r>
            <a:r>
              <a:rPr lang="ja-JP" altLang="en-US" sz="1200"/>
              <a:t>”</a:t>
            </a:r>
            <a:r>
              <a:rPr lang="en-US" altLang="ja-JP" sz="1200" dirty="0"/>
              <a:t> </a:t>
            </a:r>
            <a:r>
              <a:rPr lang="en-US" sz="1200" u="sng" dirty="0"/>
              <a:t>Return to Play (RTP) form</a:t>
            </a:r>
            <a:r>
              <a:rPr lang="en-US" sz="1200" dirty="0"/>
              <a:t> signed by a physician licensed to practice medicine</a:t>
            </a:r>
          </a:p>
          <a:p>
            <a:pPr lvl="2">
              <a:lnSpc>
                <a:spcPct val="110000"/>
              </a:lnSpc>
              <a:defRPr/>
            </a:pPr>
            <a:r>
              <a:rPr lang="en-US" sz="1200" u="sng" dirty="0"/>
              <a:t>An up-to-date Emergency Action Plan (EAP)</a:t>
            </a:r>
          </a:p>
          <a:p>
            <a:pPr lvl="3">
              <a:lnSpc>
                <a:spcPct val="110000"/>
              </a:lnSpc>
              <a:defRPr/>
            </a:pPr>
            <a:r>
              <a:rPr lang="en-US" sz="900" dirty="0"/>
              <a:t>Must be on-file, posted and updated annually</a:t>
            </a:r>
          </a:p>
          <a:p>
            <a:pPr lvl="1">
              <a:lnSpc>
                <a:spcPct val="110000"/>
              </a:lnSpc>
              <a:defRPr/>
            </a:pPr>
            <a:r>
              <a:rPr lang="en-US" sz="1500" b="1" dirty="0"/>
              <a:t>“When in doubt, sit them out”</a:t>
            </a:r>
          </a:p>
        </p:txBody>
      </p:sp>
    </p:spTree>
    <p:extLst>
      <p:ext uri="{BB962C8B-B14F-4D97-AF65-F5344CB8AC3E}">
        <p14:creationId xmlns:p14="http://schemas.microsoft.com/office/powerpoint/2010/main" val="18711808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pPr algn="ctr"/>
            <a:r>
              <a:rPr lang="en-US" b="1" dirty="0"/>
              <a:t>Eligibility and Compliance</a:t>
            </a:r>
            <a:endParaRPr lang="en-US" b="1" dirty="0">
              <a:latin typeface="+mn-lt"/>
            </a:endParaRPr>
          </a:p>
        </p:txBody>
      </p:sp>
      <p:sp>
        <p:nvSpPr>
          <p:cNvPr id="12290" name="Content Placeholder 1"/>
          <p:cNvSpPr>
            <a:spLocks noGrp="1"/>
          </p:cNvSpPr>
          <p:nvPr>
            <p:ph idx="1"/>
          </p:nvPr>
        </p:nvSpPr>
        <p:spPr/>
        <p:txBody>
          <a:bodyPr>
            <a:normAutofit/>
          </a:bodyPr>
          <a:lstStyle/>
          <a:p>
            <a:pPr marL="0" indent="-112619">
              <a:buNone/>
              <a:defRPr/>
            </a:pPr>
            <a:r>
              <a:rPr lang="en-US" b="1" dirty="0"/>
              <a:t>Coaches Education</a:t>
            </a:r>
          </a:p>
          <a:p>
            <a:pPr marL="144551" indent="-257168">
              <a:defRPr/>
            </a:pPr>
            <a:r>
              <a:rPr lang="en-US" sz="1800" dirty="0"/>
              <a:t>Accredited Interscholastic Coach (AIC) (6</a:t>
            </a:r>
            <a:r>
              <a:rPr lang="en-US" sz="1800" baseline="30000" dirty="0"/>
              <a:t>th</a:t>
            </a:r>
            <a:r>
              <a:rPr lang="en-US" sz="1800" dirty="0"/>
              <a:t> Nationally)</a:t>
            </a:r>
          </a:p>
          <a:p>
            <a:pPr lvl="1">
              <a:defRPr/>
            </a:pPr>
            <a:r>
              <a:rPr lang="en-US" sz="1500" dirty="0"/>
              <a:t>Requires completion of 4 courses:</a:t>
            </a:r>
          </a:p>
          <a:p>
            <a:pPr lvl="2">
              <a:defRPr/>
            </a:pPr>
            <a:r>
              <a:rPr lang="en-US" sz="1200" dirty="0"/>
              <a:t>Fundamentals of Coaching</a:t>
            </a:r>
          </a:p>
          <a:p>
            <a:pPr lvl="2">
              <a:defRPr/>
            </a:pPr>
            <a:endParaRPr lang="en-US" sz="1200" dirty="0"/>
          </a:p>
          <a:p>
            <a:pPr lvl="2">
              <a:defRPr/>
            </a:pPr>
            <a:r>
              <a:rPr lang="en-US" sz="1200" dirty="0"/>
              <a:t>1</a:t>
            </a:r>
            <a:r>
              <a:rPr lang="en-US" sz="1200" baseline="30000" dirty="0"/>
              <a:t>st</a:t>
            </a:r>
            <a:r>
              <a:rPr lang="en-US" sz="1200" dirty="0"/>
              <a:t> Aid, Health &amp; Safety for Coaches</a:t>
            </a:r>
          </a:p>
          <a:p>
            <a:pPr lvl="2">
              <a:defRPr/>
            </a:pPr>
            <a:endParaRPr lang="en-US" sz="1200" dirty="0"/>
          </a:p>
          <a:p>
            <a:pPr lvl="2">
              <a:defRPr/>
            </a:pPr>
            <a:r>
              <a:rPr lang="en-US" sz="1200" dirty="0"/>
              <a:t>Sport Specific Course or Teaching Sports Skills</a:t>
            </a:r>
          </a:p>
          <a:p>
            <a:pPr lvl="2">
              <a:defRPr/>
            </a:pPr>
            <a:endParaRPr lang="en-US" sz="1200" dirty="0"/>
          </a:p>
          <a:p>
            <a:pPr lvl="2">
              <a:defRPr/>
            </a:pPr>
            <a:r>
              <a:rPr lang="en-US" sz="1200" dirty="0"/>
              <a:t>Concussion in Sports (Free)</a:t>
            </a:r>
          </a:p>
        </p:txBody>
      </p:sp>
    </p:spTree>
    <p:extLst>
      <p:ext uri="{BB962C8B-B14F-4D97-AF65-F5344CB8AC3E}">
        <p14:creationId xmlns:p14="http://schemas.microsoft.com/office/powerpoint/2010/main" val="26660471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9290" indent="0">
              <a:lnSpc>
                <a:spcPct val="120000"/>
              </a:lnSpc>
              <a:spcBef>
                <a:spcPts val="0"/>
              </a:spcBef>
              <a:buNone/>
              <a:defRPr/>
            </a:pPr>
            <a:r>
              <a:rPr lang="en-US" b="1" dirty="0"/>
              <a:t>Coaches Education</a:t>
            </a:r>
          </a:p>
          <a:p>
            <a:pPr marL="296459" indent="-257168">
              <a:lnSpc>
                <a:spcPct val="120000"/>
              </a:lnSpc>
              <a:spcBef>
                <a:spcPts val="0"/>
              </a:spcBef>
              <a:defRPr/>
            </a:pPr>
            <a:r>
              <a:rPr lang="en-US" sz="1800" dirty="0"/>
              <a:t>Certified Interscholastic Coach (CIC) (3</a:t>
            </a:r>
            <a:r>
              <a:rPr lang="en-US" sz="1800" baseline="30000" dirty="0"/>
              <a:t>rd</a:t>
            </a:r>
            <a:r>
              <a:rPr lang="en-US" sz="1800" dirty="0"/>
              <a:t> Nationally)</a:t>
            </a:r>
          </a:p>
          <a:p>
            <a:pPr marL="639350" lvl="1" indent="-257168">
              <a:lnSpc>
                <a:spcPct val="120000"/>
              </a:lnSpc>
              <a:spcBef>
                <a:spcPts val="0"/>
              </a:spcBef>
              <a:defRPr/>
            </a:pPr>
            <a:r>
              <a:rPr lang="en-US" sz="1500" dirty="0"/>
              <a:t>Completion of AIC requirements </a:t>
            </a:r>
            <a:r>
              <a:rPr lang="en-US" sz="1500" u="sng" dirty="0"/>
              <a:t>PLUS:</a:t>
            </a:r>
          </a:p>
          <a:p>
            <a:pPr marL="982241" lvl="2" indent="-257168">
              <a:lnSpc>
                <a:spcPct val="120000"/>
              </a:lnSpc>
              <a:spcBef>
                <a:spcPts val="0"/>
              </a:spcBef>
              <a:defRPr/>
            </a:pPr>
            <a:r>
              <a:rPr lang="en-US" sz="1200" dirty="0"/>
              <a:t>Teaching &amp; Modeling Behavior</a:t>
            </a:r>
          </a:p>
          <a:p>
            <a:pPr marL="982241" lvl="2" indent="-257168">
              <a:lnSpc>
                <a:spcPct val="120000"/>
              </a:lnSpc>
              <a:spcBef>
                <a:spcPts val="0"/>
              </a:spcBef>
              <a:defRPr/>
            </a:pPr>
            <a:endParaRPr lang="en-US" sz="1200" dirty="0"/>
          </a:p>
          <a:p>
            <a:pPr marL="982241" lvl="2" indent="-257168">
              <a:lnSpc>
                <a:spcPct val="120000"/>
              </a:lnSpc>
              <a:spcBef>
                <a:spcPts val="0"/>
              </a:spcBef>
              <a:defRPr/>
            </a:pPr>
            <a:r>
              <a:rPr lang="en-US" sz="1200" dirty="0"/>
              <a:t>Engaging Effectively with Parents</a:t>
            </a:r>
          </a:p>
          <a:p>
            <a:pPr marL="982241" lvl="2" indent="-257168">
              <a:lnSpc>
                <a:spcPct val="120000"/>
              </a:lnSpc>
              <a:spcBef>
                <a:spcPts val="0"/>
              </a:spcBef>
              <a:defRPr/>
            </a:pPr>
            <a:endParaRPr lang="en-US" sz="1200" dirty="0"/>
          </a:p>
          <a:p>
            <a:pPr marL="982241" lvl="2" indent="-257168">
              <a:lnSpc>
                <a:spcPct val="120000"/>
              </a:lnSpc>
              <a:spcBef>
                <a:spcPts val="0"/>
              </a:spcBef>
              <a:defRPr/>
            </a:pPr>
            <a:r>
              <a:rPr lang="en-US" sz="1200" dirty="0"/>
              <a:t>Sportsmanship</a:t>
            </a:r>
          </a:p>
          <a:p>
            <a:pPr marL="982241" lvl="2" indent="-257168">
              <a:lnSpc>
                <a:spcPct val="120000"/>
              </a:lnSpc>
              <a:spcBef>
                <a:spcPts val="0"/>
              </a:spcBef>
              <a:defRPr/>
            </a:pPr>
            <a:endParaRPr lang="en-US" sz="1200" dirty="0"/>
          </a:p>
          <a:p>
            <a:pPr marL="982241" lvl="2" indent="-257168">
              <a:lnSpc>
                <a:spcPct val="120000"/>
              </a:lnSpc>
              <a:spcBef>
                <a:spcPts val="0"/>
              </a:spcBef>
              <a:defRPr/>
            </a:pPr>
            <a:r>
              <a:rPr lang="en-US" sz="1200" dirty="0"/>
              <a:t>Creating a Safe and Respectful Environment</a:t>
            </a:r>
          </a:p>
          <a:p>
            <a:pPr marL="982241" lvl="2" indent="-257168">
              <a:lnSpc>
                <a:spcPct val="120000"/>
              </a:lnSpc>
              <a:spcBef>
                <a:spcPts val="0"/>
              </a:spcBef>
              <a:defRPr/>
            </a:pPr>
            <a:endParaRPr lang="en-US" sz="1200" dirty="0"/>
          </a:p>
          <a:p>
            <a:pPr marL="982241" lvl="2" indent="-257168">
              <a:lnSpc>
                <a:spcPct val="120000"/>
              </a:lnSpc>
              <a:spcBef>
                <a:spcPts val="0"/>
              </a:spcBef>
              <a:defRPr/>
            </a:pPr>
            <a:r>
              <a:rPr lang="en-US" sz="1200" dirty="0"/>
              <a:t>Strength &amp; Conditioning</a:t>
            </a:r>
          </a:p>
          <a:p>
            <a:pPr marL="982241" lvl="2" indent="-257168">
              <a:lnSpc>
                <a:spcPct val="120000"/>
              </a:lnSpc>
              <a:spcBef>
                <a:spcPts val="0"/>
              </a:spcBef>
              <a:defRPr/>
            </a:pPr>
            <a:endParaRPr lang="en-US" sz="1200" dirty="0"/>
          </a:p>
          <a:p>
            <a:pPr marL="982241" lvl="2" indent="-257168">
              <a:lnSpc>
                <a:spcPct val="120000"/>
              </a:lnSpc>
              <a:spcBef>
                <a:spcPts val="0"/>
              </a:spcBef>
              <a:defRPr/>
            </a:pPr>
            <a:r>
              <a:rPr lang="en-US" sz="1200" dirty="0"/>
              <a:t>2 additional courses (User Choice)</a:t>
            </a:r>
          </a:p>
          <a:p>
            <a:pPr lvl="3">
              <a:lnSpc>
                <a:spcPct val="120000"/>
              </a:lnSpc>
              <a:defRPr/>
            </a:pPr>
            <a:endParaRPr lang="en-US" sz="1463" dirty="0">
              <a:latin typeface="Calibri" charset="0"/>
            </a:endParaRPr>
          </a:p>
        </p:txBody>
      </p:sp>
      <p:sp>
        <p:nvSpPr>
          <p:cNvPr id="38914" name="Title 2"/>
          <p:cNvSpPr>
            <a:spLocks noGrp="1"/>
          </p:cNvSpPr>
          <p:nvPr>
            <p:ph type="title"/>
          </p:nvPr>
        </p:nvSpPr>
        <p:spPr/>
        <p:txBody>
          <a:bodyPr/>
          <a:lstStyle/>
          <a:p>
            <a:pPr algn="ctr"/>
            <a:r>
              <a:rPr lang="en-US" b="1" dirty="0"/>
              <a:t>Eligibility and Compliance</a:t>
            </a:r>
            <a:endParaRPr lang="en-US" b="1" dirty="0">
              <a:latin typeface="+mn-lt"/>
            </a:endParaRPr>
          </a:p>
        </p:txBody>
      </p:sp>
    </p:spTree>
    <p:extLst>
      <p:ext uri="{BB962C8B-B14F-4D97-AF65-F5344CB8AC3E}">
        <p14:creationId xmlns:p14="http://schemas.microsoft.com/office/powerpoint/2010/main" val="2938038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a:t>
            </a:r>
            <a:endParaRPr lang="en-US" b="1" dirty="0">
              <a:latin typeface="+mn-lt"/>
            </a:endParaRPr>
          </a:p>
        </p:txBody>
      </p:sp>
      <p:sp>
        <p:nvSpPr>
          <p:cNvPr id="3" name="Content Placeholder 2"/>
          <p:cNvSpPr>
            <a:spLocks noGrp="1"/>
          </p:cNvSpPr>
          <p:nvPr>
            <p:ph idx="1"/>
          </p:nvPr>
        </p:nvSpPr>
        <p:spPr>
          <a:xfrm>
            <a:off x="1614488" y="2226472"/>
            <a:ext cx="5915025" cy="3339941"/>
          </a:xfrm>
        </p:spPr>
        <p:txBody>
          <a:bodyPr>
            <a:normAutofit/>
          </a:bodyPr>
          <a:lstStyle/>
          <a:p>
            <a:pPr>
              <a:lnSpc>
                <a:spcPct val="150000"/>
              </a:lnSpc>
              <a:spcBef>
                <a:spcPts val="0"/>
              </a:spcBef>
            </a:pPr>
            <a:r>
              <a:rPr lang="en-US" sz="1800" dirty="0"/>
              <a:t>Get involved with student services programs</a:t>
            </a:r>
          </a:p>
          <a:p>
            <a:pPr>
              <a:lnSpc>
                <a:spcPct val="150000"/>
              </a:lnSpc>
              <a:spcBef>
                <a:spcPts val="0"/>
              </a:spcBef>
            </a:pPr>
            <a:r>
              <a:rPr lang="en-US" sz="1800" dirty="0"/>
              <a:t>Visit the NCHSAA website often </a:t>
            </a:r>
          </a:p>
          <a:p>
            <a:pPr>
              <a:lnSpc>
                <a:spcPct val="150000"/>
              </a:lnSpc>
              <a:spcBef>
                <a:spcPts val="0"/>
              </a:spcBef>
            </a:pPr>
            <a:r>
              <a:rPr lang="en-US" sz="1800" dirty="0"/>
              <a:t>Sign-in/pick-up your card as you leave today </a:t>
            </a:r>
          </a:p>
          <a:p>
            <a:endParaRPr lang="en-US" dirty="0"/>
          </a:p>
        </p:txBody>
      </p:sp>
    </p:spTree>
    <p:extLst>
      <p:ext uri="{BB962C8B-B14F-4D97-AF65-F5344CB8AC3E}">
        <p14:creationId xmlns:p14="http://schemas.microsoft.com/office/powerpoint/2010/main" val="2341035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nvSpPr>
        <p:spPr>
          <a:xfrm>
            <a:off x="3986213" y="857250"/>
            <a:ext cx="5157787"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27651" name="Title 1">
            <a:extLst>
              <a:ext uri="{FF2B5EF4-FFF2-40B4-BE49-F238E27FC236}">
                <a16:creationId xmlns:a16="http://schemas.microsoft.com/office/drawing/2014/main" id="{37F0F08A-F9D9-BC41-A40F-DFF9D9465736}"/>
              </a:ext>
            </a:extLst>
          </p:cNvPr>
          <p:cNvSpPr>
            <a:spLocks noGrp="1"/>
          </p:cNvSpPr>
          <p:nvPr>
            <p:ph type="title"/>
          </p:nvPr>
        </p:nvSpPr>
        <p:spPr>
          <a:xfrm>
            <a:off x="622300" y="2916238"/>
            <a:ext cx="2773363" cy="1025525"/>
          </a:xfrm>
          <a:solidFill>
            <a:schemeClr val="bg1">
              <a:alpha val="50195"/>
            </a:schemeClr>
          </a:solidFill>
          <a:ln w="25400" cap="sq">
            <a:solidFill>
              <a:schemeClr val="tx1"/>
            </a:solidFill>
            <a:miter lim="800000"/>
            <a:headEnd/>
            <a:tailEnd/>
          </a:ln>
        </p:spPr>
        <p:txBody>
          <a:bodyPr/>
          <a:lstStyle/>
          <a:p>
            <a:pPr algn="ctr" eaLnBrk="1" hangingPunct="1"/>
            <a:r>
              <a:rPr lang="en-US" altLang="en-US" sz="2400" b="1"/>
              <a:t>Coach Ejection</a:t>
            </a:r>
          </a:p>
        </p:txBody>
      </p:sp>
      <p:sp>
        <p:nvSpPr>
          <p:cNvPr id="3" name="Content Placeholder 2">
            <a:extLst>
              <a:ext uri="{FF2B5EF4-FFF2-40B4-BE49-F238E27FC236}">
                <a16:creationId xmlns:a16="http://schemas.microsoft.com/office/drawing/2014/main" id="{0C74207D-2688-43D4-9703-6A67A0FAB4C8}"/>
              </a:ext>
            </a:extLst>
          </p:cNvPr>
          <p:cNvSpPr>
            <a:spLocks noGrp="1"/>
          </p:cNvSpPr>
          <p:nvPr>
            <p:ph idx="1"/>
          </p:nvPr>
        </p:nvSpPr>
        <p:spPr>
          <a:xfrm>
            <a:off x="4164013" y="857250"/>
            <a:ext cx="4979987" cy="5143500"/>
          </a:xfrm>
        </p:spPr>
        <p:txBody>
          <a:bodyPr rtlCol="0" anchor="ctr">
            <a:normAutofit fontScale="92500"/>
          </a:bodyPr>
          <a:lstStyle/>
          <a:p>
            <a:pPr marL="0" indent="0" eaLnBrk="1" fontAlgn="auto" hangingPunct="1">
              <a:spcAft>
                <a:spcPts val="0"/>
              </a:spcAft>
              <a:buFont typeface="Arial" panose="020B0604020202020204" pitchFamily="34" charset="0"/>
              <a:buNone/>
              <a:defRPr/>
            </a:pPr>
            <a:r>
              <a:rPr lang="en-US" dirty="0">
                <a:solidFill>
                  <a:schemeClr val="bg1"/>
                </a:solidFill>
              </a:rPr>
              <a:t>Handbook Regulation 2.4.3 (j):</a:t>
            </a:r>
          </a:p>
          <a:p>
            <a:pPr eaLnBrk="1" fontAlgn="auto" hangingPunct="1">
              <a:spcAft>
                <a:spcPts val="0"/>
              </a:spcAft>
              <a:defRPr/>
            </a:pPr>
            <a:r>
              <a:rPr lang="en-US" dirty="0">
                <a:solidFill>
                  <a:schemeClr val="bg1"/>
                </a:solidFill>
              </a:rPr>
              <a:t>Anytime a coach is ejected from a contest, he/she does not participate the remainder of that day.  The coach is also suspended from the next two scheduled, re-scheduled or contracted dates at that level of competition (one in Football) and all games in the interim at other levels of competition.</a:t>
            </a:r>
          </a:p>
          <a:p>
            <a:pPr lvl="1" eaLnBrk="1" fontAlgn="auto" hangingPunct="1">
              <a:spcAft>
                <a:spcPts val="0"/>
              </a:spcAft>
              <a:defRPr/>
            </a:pPr>
            <a:r>
              <a:rPr lang="en-US" dirty="0">
                <a:solidFill>
                  <a:schemeClr val="bg1"/>
                </a:solidFill>
              </a:rPr>
              <a:t>EXAMPLE:  JV coach ejected from game.  Misses the next 2 JV games and all Varsity games until the 2-game JV suspension is served.</a:t>
            </a:r>
          </a:p>
          <a:p>
            <a:pPr lvl="1" eaLnBrk="1" fontAlgn="auto" hangingPunct="1">
              <a:spcAft>
                <a:spcPts val="0"/>
              </a:spcAft>
              <a:defRPr/>
            </a:pPr>
            <a:endParaRPr lang="en-US" dirty="0">
              <a:solidFill>
                <a:schemeClr val="bg1"/>
              </a:solidFill>
            </a:endParaRPr>
          </a:p>
          <a:p>
            <a:pPr marL="0" indent="0" eaLnBrk="1" fontAlgn="auto" hangingPunct="1">
              <a:spcAft>
                <a:spcPts val="0"/>
              </a:spcAft>
              <a:buFont typeface="Arial" panose="020B0604020202020204" pitchFamily="34" charset="0"/>
              <a:buNone/>
              <a:defRPr/>
            </a:pPr>
            <a:r>
              <a:rPr lang="en-US" dirty="0">
                <a:solidFill>
                  <a:schemeClr val="bg1"/>
                </a:solidFill>
              </a:rPr>
              <a:t>Handbook Regulation 2.4.3 (k):</a:t>
            </a:r>
          </a:p>
          <a:p>
            <a:pPr eaLnBrk="1" fontAlgn="auto" hangingPunct="1">
              <a:spcAft>
                <a:spcPts val="0"/>
              </a:spcAft>
              <a:defRPr/>
            </a:pPr>
            <a:r>
              <a:rPr lang="en-US" dirty="0">
                <a:solidFill>
                  <a:schemeClr val="bg1"/>
                </a:solidFill>
              </a:rPr>
              <a:t>The </a:t>
            </a:r>
            <a:r>
              <a:rPr lang="en-US" u="sng" dirty="0">
                <a:solidFill>
                  <a:schemeClr val="bg1"/>
                </a:solidFill>
              </a:rPr>
              <a:t>coach</a:t>
            </a:r>
            <a:r>
              <a:rPr lang="en-US" dirty="0">
                <a:solidFill>
                  <a:schemeClr val="bg1"/>
                </a:solidFill>
              </a:rPr>
              <a:t> is not permitted to be at the game during his/her suspension.  </a:t>
            </a:r>
            <a:r>
              <a:rPr lang="en-US" dirty="0">
                <a:solidFill>
                  <a:srgbClr val="FFC000"/>
                </a:solidFill>
              </a:rPr>
              <a:t>A </a:t>
            </a:r>
            <a:r>
              <a:rPr lang="en-US" u="sng" dirty="0">
                <a:solidFill>
                  <a:srgbClr val="FFC000"/>
                </a:solidFill>
              </a:rPr>
              <a:t>student</a:t>
            </a:r>
            <a:r>
              <a:rPr lang="en-US" dirty="0">
                <a:solidFill>
                  <a:srgbClr val="FFC000"/>
                </a:solidFill>
              </a:rPr>
              <a:t> who is ejected is allowed at the game site but may not be dressed in uniform.</a:t>
            </a:r>
          </a:p>
        </p:txBody>
      </p:sp>
    </p:spTree>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775F55"/>
      </a:dk2>
      <a:lt2>
        <a:srgbClr val="EBDDC3"/>
      </a:lt2>
      <a:accent1>
        <a:srgbClr val="004080"/>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Coaches Clinic Template" id="{95C5BB77-DCBC-4A4A-BDD7-DA290283BDAB}" vid="{807035BC-3465-2D41-8120-FCB6397C55D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PowerPoint_Centennial 2018-19</Template>
  <TotalTime>2382</TotalTime>
  <Words>5693</Words>
  <Application>Microsoft Macintosh PowerPoint</Application>
  <PresentationFormat>On-screen Show (4:3)</PresentationFormat>
  <Paragraphs>706</Paragraphs>
  <Slides>84</Slides>
  <Notes>70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84</vt:i4>
      </vt:variant>
    </vt:vector>
  </HeadingPairs>
  <TitlesOfParts>
    <vt:vector size="95" baseType="lpstr">
      <vt:lpstr>Algerian</vt:lpstr>
      <vt:lpstr>Arial</vt:lpstr>
      <vt:lpstr>Calibri</vt:lpstr>
      <vt:lpstr>Calibri Light</vt:lpstr>
      <vt:lpstr>Courier New</vt:lpstr>
      <vt:lpstr>Wingdings</vt:lpstr>
      <vt:lpstr>Office Theme</vt:lpstr>
      <vt:lpstr>Custom Design</vt:lpstr>
      <vt:lpstr>2_Office Theme</vt:lpstr>
      <vt:lpstr>1_Office Theme</vt:lpstr>
      <vt:lpstr>3_Office Theme</vt:lpstr>
      <vt:lpstr>The “IT” Factor</vt:lpstr>
      <vt:lpstr>The Formula for “IT” </vt:lpstr>
      <vt:lpstr>Ejection/DQ Protocol</vt:lpstr>
      <vt:lpstr>Ejection Criteria Fighting</vt:lpstr>
      <vt:lpstr>Ejection Criteria Leaving The Bench When There Is Not A Fight</vt:lpstr>
      <vt:lpstr>Ejection Criteria Flagrant Contact</vt:lpstr>
      <vt:lpstr>Ejection Criteria Other</vt:lpstr>
      <vt:lpstr>Ejection Criteria  Continued Other</vt:lpstr>
      <vt:lpstr>Coach Ejection</vt:lpstr>
      <vt:lpstr>Fan Behavior</vt:lpstr>
      <vt:lpstr>Filing An Ejection Report </vt:lpstr>
      <vt:lpstr>Filing An Ejection Report </vt:lpstr>
      <vt:lpstr>Filing An Ejection Report</vt:lpstr>
      <vt:lpstr>PowerPoint Presentation</vt:lpstr>
      <vt:lpstr>Filing A DQ Report</vt:lpstr>
      <vt:lpstr>Ejection Criteria Post-Game Ejections</vt:lpstr>
      <vt:lpstr>2019 NFHS softBALL Rules Power Point</vt:lpstr>
      <vt:lpstr>NFHS Rules Book as e-Books </vt:lpstr>
      <vt:lpstr>NEW NFHS Rules App</vt:lpstr>
      <vt:lpstr>2019 NFHS sofTBALL  RULES CHANGES</vt:lpstr>
      <vt:lpstr>FIELD AND EQUIPMENT Rules 1-1-7, 2-22-4, Table 5-1, 5-1-1o</vt:lpstr>
      <vt:lpstr>FIELD AND EQUIPMENT Rule 1-5-2a</vt:lpstr>
      <vt:lpstr>FIELD AND EQUIPMENT Rule 1-8-4</vt:lpstr>
      <vt:lpstr> PITCHING RULES 6-1-1 PENALTY, EXCEPTIONS 3 and 4, 6-1-2,3,4 PENALTIES, 6-2-1 PENALTY, 6-2-7 PENALTY </vt:lpstr>
      <vt:lpstr>pitching Rule 6-1-1 PenALTY ExcEPTION 1</vt:lpstr>
      <vt:lpstr>pitching Rules 6-1-1 penalty, ExcEPTION 2</vt:lpstr>
      <vt:lpstr>Pitching Rules 6-1-1 penalty EXCEPTION 3</vt:lpstr>
      <vt:lpstr>Pitching Rules 6-1-1 penalty EXCEPTION 4</vt:lpstr>
      <vt:lpstr>2019 softball Major editorial changes</vt:lpstr>
      <vt:lpstr>DEFINITIONS  RULE 2-65-2</vt:lpstr>
      <vt:lpstr>DEFINITIONS 2-65-2</vt:lpstr>
      <vt:lpstr>pitchING 6-1-2a, 6-1-2b</vt:lpstr>
      <vt:lpstr>DP/Flex Appendix h</vt:lpstr>
      <vt:lpstr>APPENDIX H (NEW) DP/FLEX</vt:lpstr>
      <vt:lpstr>2019 NFHS  softball points of emphasis</vt:lpstr>
      <vt:lpstr>Simulate taking a sign</vt:lpstr>
      <vt:lpstr>SimulatE taking a sign</vt:lpstr>
      <vt:lpstr>Proper technique  when sliding</vt:lpstr>
      <vt:lpstr>Head Coach listed  on lineup card</vt:lpstr>
      <vt:lpstr>Illegal Pitch Penalty</vt:lpstr>
      <vt:lpstr>NFHS OFFICIALS Education </vt:lpstr>
      <vt:lpstr>NFHS Officials Association Central Hub</vt:lpstr>
      <vt:lpstr> NFHS Learning Center</vt:lpstr>
      <vt:lpstr>Nfhs learning center www.nfhslearn.com</vt:lpstr>
      <vt:lpstr>www.nfhslearn.com</vt:lpstr>
      <vt:lpstr>Softball   Coaches Education </vt:lpstr>
      <vt:lpstr>NCHSAA   BOARD CHANGES  IMPORTANT INFORMATION ELIGIBILITY &amp; COMPLIANCE </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Board Changes</vt:lpstr>
      <vt:lpstr>PowerPoint Presentation</vt:lpstr>
      <vt:lpstr>Dead Periods</vt:lpstr>
      <vt:lpstr>PowerPoint Presentation</vt:lpstr>
      <vt:lpstr>Important Information</vt:lpstr>
      <vt:lpstr>Important Information</vt:lpstr>
      <vt:lpstr>Important Information</vt:lpstr>
      <vt:lpstr>Important Information</vt:lpstr>
      <vt:lpstr>Important Information</vt:lpstr>
      <vt:lpstr>Eligibility and Compliance</vt:lpstr>
      <vt:lpstr>PowerPoint Presentation</vt:lpstr>
      <vt:lpstr>Eligibility and Compliance</vt:lpstr>
      <vt:lpstr>Eligibility and Compliance</vt:lpstr>
      <vt:lpstr>Eligibility and Compliance</vt:lpstr>
      <vt:lpstr>Eligibility and Compliance</vt:lpstr>
      <vt:lpstr>Eligibility and Compliance</vt:lpstr>
      <vt:lpstr>Eligibility and Compliance</vt:lpstr>
      <vt:lpstr>Thank You!</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NFHS SOCCER Rules PowerPoint</dc:title>
  <dc:creator>Lori Brown</dc:creator>
  <cp:lastModifiedBy>Juli  Kidd</cp:lastModifiedBy>
  <cp:revision>147</cp:revision>
  <cp:lastPrinted>2018-09-10T11:34:27Z</cp:lastPrinted>
  <dcterms:created xsi:type="dcterms:W3CDTF">2018-05-14T15:58:29Z</dcterms:created>
  <dcterms:modified xsi:type="dcterms:W3CDTF">2019-01-10T20:33:26Z</dcterms:modified>
</cp:coreProperties>
</file>